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3" name="Google Shape;233;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7" name="Google Shape;247;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4" name="Google Shape;254;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24" name="Shape 24"/>
        <p:cNvGrpSpPr/>
        <p:nvPr/>
      </p:nvGrpSpPr>
      <p:grpSpPr>
        <a:xfrm>
          <a:off x="0" y="0"/>
          <a:ext cx="0" cy="0"/>
          <a:chOff x="0" y="0"/>
          <a:chExt cx="0" cy="0"/>
        </a:xfrm>
      </p:grpSpPr>
      <p:sp>
        <p:nvSpPr>
          <p:cNvPr id="25" name="Google Shape;25;p2"/>
          <p:cNvSpPr txBox="1"/>
          <p:nvPr>
            <p:ph type="ctrTitle"/>
          </p:nvPr>
        </p:nvSpPr>
        <p:spPr>
          <a:xfrm>
            <a:off x="2057400" y="1143000"/>
            <a:ext cx="6629400" cy="2209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
          <p:cNvSpPr txBox="1"/>
          <p:nvPr>
            <p:ph idx="1" type="subTitle"/>
          </p:nvPr>
        </p:nvSpPr>
        <p:spPr>
          <a:xfrm>
            <a:off x="1371600" y="3962400"/>
            <a:ext cx="6858000" cy="1600200"/>
          </a:xfrm>
          <a:prstGeom prst="rect">
            <a:avLst/>
          </a:prstGeom>
          <a:noFill/>
          <a:ln>
            <a:noFill/>
          </a:ln>
        </p:spPr>
        <p:txBody>
          <a:bodyPr anchorCtr="0" anchor="ctr" bIns="45700" lIns="91425" spcFirstLastPara="1" rIns="91425" wrap="square" tIns="45700">
            <a:noAutofit/>
          </a:bodyPr>
          <a:lstStyle>
            <a:lvl1pPr lvl="0" algn="ctr">
              <a:spcBef>
                <a:spcPts val="560"/>
              </a:spcBef>
              <a:spcAft>
                <a:spcPts val="0"/>
              </a:spcAft>
              <a:buSzPts val="2520"/>
              <a:buFont typeface="Noto Sans Symbols"/>
              <a:buNone/>
              <a:defRPr/>
            </a:lvl1pPr>
            <a:lvl2pPr lvl="1" algn="l">
              <a:spcBef>
                <a:spcPts val="360"/>
              </a:spcBef>
              <a:spcAft>
                <a:spcPts val="0"/>
              </a:spcAft>
              <a:buSzPts val="1350"/>
              <a:buChar char="■"/>
              <a:defRPr/>
            </a:lvl2pPr>
            <a:lvl3pPr lvl="2" algn="l">
              <a:spcBef>
                <a:spcPts val="360"/>
              </a:spcBef>
              <a:spcAft>
                <a:spcPts val="0"/>
              </a:spcAft>
              <a:buSzPts val="990"/>
              <a:buChar char="■"/>
              <a:defRPr/>
            </a:lvl3pPr>
            <a:lvl4pPr lvl="3" algn="l">
              <a:spcBef>
                <a:spcPts val="360"/>
              </a:spcBef>
              <a:spcAft>
                <a:spcPts val="0"/>
              </a:spcAft>
              <a:buSzPts val="1800"/>
              <a:buChar char="▪"/>
              <a:defRPr/>
            </a:lvl4pPr>
            <a:lvl5pPr lvl="4" algn="l">
              <a:spcBef>
                <a:spcPts val="360"/>
              </a:spcBef>
              <a:spcAft>
                <a:spcPts val="0"/>
              </a:spcAft>
              <a:buSzPts val="1800"/>
              <a:buChar char="▪"/>
              <a:defRPr/>
            </a:lvl5pPr>
            <a:lvl6pPr lvl="5" algn="l">
              <a:spcBef>
                <a:spcPts val="360"/>
              </a:spcBef>
              <a:spcAft>
                <a:spcPts val="0"/>
              </a:spcAft>
              <a:buSzPts val="1800"/>
              <a:buChar char="▪"/>
              <a:defRPr/>
            </a:lvl6pPr>
            <a:lvl7pPr lvl="6" algn="l">
              <a:spcBef>
                <a:spcPts val="360"/>
              </a:spcBef>
              <a:spcAft>
                <a:spcPts val="0"/>
              </a:spcAft>
              <a:buSzPts val="1800"/>
              <a:buChar char="▪"/>
              <a:defRPr/>
            </a:lvl7pPr>
            <a:lvl8pPr lvl="7" algn="l">
              <a:spcBef>
                <a:spcPts val="360"/>
              </a:spcBef>
              <a:spcAft>
                <a:spcPts val="0"/>
              </a:spcAft>
              <a:buSzPts val="1800"/>
              <a:buChar char="▪"/>
              <a:defRPr/>
            </a:lvl8pPr>
            <a:lvl9pPr lvl="8" algn="l">
              <a:spcBef>
                <a:spcPts val="360"/>
              </a:spcBef>
              <a:spcAft>
                <a:spcPts val="0"/>
              </a:spcAft>
              <a:buSzPts val="1800"/>
              <a:buChar char="▪"/>
              <a:defRPr/>
            </a:lvl9pPr>
          </a:lstStyle>
          <a:p/>
        </p:txBody>
      </p:sp>
      <p:sp>
        <p:nvSpPr>
          <p:cNvPr id="27" name="Google Shape;27;p2"/>
          <p:cNvSpPr txBox="1"/>
          <p:nvPr>
            <p:ph idx="10" type="dt"/>
          </p:nvPr>
        </p:nvSpPr>
        <p:spPr>
          <a:xfrm>
            <a:off x="912812" y="6251575"/>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2"/>
          <p:cNvSpPr txBox="1"/>
          <p:nvPr>
            <p:ph idx="11" type="ftr"/>
          </p:nvPr>
        </p:nvSpPr>
        <p:spPr>
          <a:xfrm>
            <a:off x="3354387"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
          <p:cNvSpPr txBox="1"/>
          <p:nvPr>
            <p:ph idx="12" type="sldNum"/>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92" name="Shape 92"/>
        <p:cNvGrpSpPr/>
        <p:nvPr/>
      </p:nvGrpSpPr>
      <p:grpSpPr>
        <a:xfrm>
          <a:off x="0" y="0"/>
          <a:ext cx="0" cy="0"/>
          <a:chOff x="0" y="0"/>
          <a:chExt cx="0" cy="0"/>
        </a:xfrm>
      </p:grpSpPr>
      <p:sp>
        <p:nvSpPr>
          <p:cNvPr id="93" name="Google Shape;93;p12"/>
          <p:cNvSpPr txBox="1"/>
          <p:nvPr>
            <p:ph type="title"/>
          </p:nvPr>
        </p:nvSpPr>
        <p:spPr>
          <a:xfrm>
            <a:off x="914400" y="277812"/>
            <a:ext cx="77724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2"/>
          <p:cNvSpPr txBox="1"/>
          <p:nvPr>
            <p:ph idx="1" type="body"/>
          </p:nvPr>
        </p:nvSpPr>
        <p:spPr>
          <a:xfrm>
            <a:off x="914400" y="1600200"/>
            <a:ext cx="3810000" cy="4530725"/>
          </a:xfrm>
          <a:prstGeom prst="rect">
            <a:avLst/>
          </a:prstGeom>
          <a:noFill/>
          <a:ln>
            <a:noFill/>
          </a:ln>
        </p:spPr>
        <p:txBody>
          <a:bodyPr anchorCtr="0" anchor="t" bIns="45700" lIns="91425" spcFirstLastPara="1" rIns="91425" wrap="square" tIns="45700">
            <a:noAutofit/>
          </a:bodyPr>
          <a:lstStyle>
            <a:lvl1pPr indent="-388620" lvl="0" marL="457200" algn="l">
              <a:spcBef>
                <a:spcPts val="560"/>
              </a:spcBef>
              <a:spcAft>
                <a:spcPts val="0"/>
              </a:spcAft>
              <a:buSzPts val="2520"/>
              <a:buChar char="■"/>
              <a:defRPr sz="2800"/>
            </a:lvl1pPr>
            <a:lvl2pPr indent="-342900" lvl="1" marL="914400" algn="l">
              <a:spcBef>
                <a:spcPts val="480"/>
              </a:spcBef>
              <a:spcAft>
                <a:spcPts val="0"/>
              </a:spcAft>
              <a:buSzPts val="1800"/>
              <a:buChar char="■"/>
              <a:defRPr sz="2400"/>
            </a:lvl2pPr>
            <a:lvl3pPr indent="-298450" lvl="2" marL="1371600" algn="l">
              <a:spcBef>
                <a:spcPts val="400"/>
              </a:spcBef>
              <a:spcAft>
                <a:spcPts val="0"/>
              </a:spcAft>
              <a:buSzPts val="11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95" name="Google Shape;95;p12"/>
          <p:cNvSpPr txBox="1"/>
          <p:nvPr>
            <p:ph idx="2" type="body"/>
          </p:nvPr>
        </p:nvSpPr>
        <p:spPr>
          <a:xfrm>
            <a:off x="4876800" y="1600200"/>
            <a:ext cx="3810000" cy="4530725"/>
          </a:xfrm>
          <a:prstGeom prst="rect">
            <a:avLst/>
          </a:prstGeom>
          <a:noFill/>
          <a:ln>
            <a:noFill/>
          </a:ln>
        </p:spPr>
        <p:txBody>
          <a:bodyPr anchorCtr="0" anchor="t" bIns="45700" lIns="91425" spcFirstLastPara="1" rIns="91425" wrap="square" tIns="45700">
            <a:noAutofit/>
          </a:bodyPr>
          <a:lstStyle>
            <a:lvl1pPr indent="-388620" lvl="0" marL="457200" algn="l">
              <a:spcBef>
                <a:spcPts val="560"/>
              </a:spcBef>
              <a:spcAft>
                <a:spcPts val="0"/>
              </a:spcAft>
              <a:buSzPts val="2520"/>
              <a:buChar char="■"/>
              <a:defRPr sz="2800"/>
            </a:lvl1pPr>
            <a:lvl2pPr indent="-342900" lvl="1" marL="914400" algn="l">
              <a:spcBef>
                <a:spcPts val="480"/>
              </a:spcBef>
              <a:spcAft>
                <a:spcPts val="0"/>
              </a:spcAft>
              <a:buSzPts val="1800"/>
              <a:buChar char="■"/>
              <a:defRPr sz="2400"/>
            </a:lvl2pPr>
            <a:lvl3pPr indent="-298450" lvl="2" marL="1371600" algn="l">
              <a:spcBef>
                <a:spcPts val="400"/>
              </a:spcBef>
              <a:spcAft>
                <a:spcPts val="0"/>
              </a:spcAft>
              <a:buSzPts val="11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96" name="Google Shape;96;p12"/>
          <p:cNvSpPr txBox="1"/>
          <p:nvPr>
            <p:ph idx="10" type="dt"/>
          </p:nvPr>
        </p:nvSpPr>
        <p:spPr>
          <a:xfrm>
            <a:off x="914400" y="6251575"/>
            <a:ext cx="19812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12"/>
          <p:cNvSpPr txBox="1"/>
          <p:nvPr>
            <p:ph idx="11" type="ftr"/>
          </p:nvPr>
        </p:nvSpPr>
        <p:spPr>
          <a:xfrm>
            <a:off x="3352800" y="6248400"/>
            <a:ext cx="29718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12"/>
          <p:cNvSpPr txBox="1"/>
          <p:nvPr>
            <p:ph idx="12" type="sldNum"/>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99" name="Shape 99"/>
        <p:cNvGrpSpPr/>
        <p:nvPr/>
      </p:nvGrpSpPr>
      <p:grpSpPr>
        <a:xfrm>
          <a:off x="0" y="0"/>
          <a:ext cx="0" cy="0"/>
          <a:chOff x="0" y="0"/>
          <a:chExt cx="0" cy="0"/>
        </a:xfrm>
      </p:grpSpPr>
      <p:sp>
        <p:nvSpPr>
          <p:cNvPr id="100" name="Google Shape;100;p1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1800"/>
              <a:buNone/>
              <a:defRPr sz="2000"/>
            </a:lvl1pPr>
            <a:lvl2pPr indent="-228600" lvl="1" marL="914400" algn="l">
              <a:spcBef>
                <a:spcPts val="360"/>
              </a:spcBef>
              <a:spcAft>
                <a:spcPts val="0"/>
              </a:spcAft>
              <a:buSzPts val="1350"/>
              <a:buNone/>
              <a:defRPr sz="1800"/>
            </a:lvl2pPr>
            <a:lvl3pPr indent="-228600" lvl="2" marL="1371600" algn="l">
              <a:spcBef>
                <a:spcPts val="320"/>
              </a:spcBef>
              <a:spcAft>
                <a:spcPts val="0"/>
              </a:spcAft>
              <a:buSzPts val="880"/>
              <a:buNone/>
              <a:defRPr sz="1600"/>
            </a:lvl3pPr>
            <a:lvl4pPr indent="-228600" lvl="3" marL="1828800" algn="l">
              <a:spcBef>
                <a:spcPts val="280"/>
              </a:spcBef>
              <a:spcAft>
                <a:spcPts val="0"/>
              </a:spcAft>
              <a:buSzPts val="1400"/>
              <a:buNone/>
              <a:defRPr sz="1400"/>
            </a:lvl4pPr>
            <a:lvl5pPr indent="-228600" lvl="4" marL="2286000" algn="l">
              <a:spcBef>
                <a:spcPts val="280"/>
              </a:spcBef>
              <a:spcAft>
                <a:spcPts val="0"/>
              </a:spcAft>
              <a:buSzPts val="1400"/>
              <a:buNone/>
              <a:defRPr sz="1400"/>
            </a:lvl5pPr>
            <a:lvl6pPr indent="-228600" lvl="5" marL="2743200" algn="l">
              <a:spcBef>
                <a:spcPts val="280"/>
              </a:spcBef>
              <a:spcAft>
                <a:spcPts val="0"/>
              </a:spcAft>
              <a:buSzPts val="1400"/>
              <a:buNone/>
              <a:defRPr sz="1400"/>
            </a:lvl6pPr>
            <a:lvl7pPr indent="-228600" lvl="6" marL="3200400" algn="l">
              <a:spcBef>
                <a:spcPts val="280"/>
              </a:spcBef>
              <a:spcAft>
                <a:spcPts val="0"/>
              </a:spcAft>
              <a:buSzPts val="1400"/>
              <a:buNone/>
              <a:defRPr sz="1400"/>
            </a:lvl7pPr>
            <a:lvl8pPr indent="-228600" lvl="7" marL="3657600" algn="l">
              <a:spcBef>
                <a:spcPts val="280"/>
              </a:spcBef>
              <a:spcAft>
                <a:spcPts val="0"/>
              </a:spcAft>
              <a:buSzPts val="1400"/>
              <a:buNone/>
              <a:defRPr sz="1400"/>
            </a:lvl8pPr>
            <a:lvl9pPr indent="-228600" lvl="8" marL="4114800" algn="l">
              <a:spcBef>
                <a:spcPts val="280"/>
              </a:spcBef>
              <a:spcAft>
                <a:spcPts val="0"/>
              </a:spcAft>
              <a:buSzPts val="1400"/>
              <a:buNone/>
              <a:defRPr sz="1400"/>
            </a:lvl9pPr>
          </a:lstStyle>
          <a:p/>
        </p:txBody>
      </p:sp>
      <p:sp>
        <p:nvSpPr>
          <p:cNvPr id="102" name="Google Shape;102;p13"/>
          <p:cNvSpPr txBox="1"/>
          <p:nvPr>
            <p:ph idx="10" type="dt"/>
          </p:nvPr>
        </p:nvSpPr>
        <p:spPr>
          <a:xfrm>
            <a:off x="914400" y="6251575"/>
            <a:ext cx="19812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13"/>
          <p:cNvSpPr txBox="1"/>
          <p:nvPr>
            <p:ph idx="11" type="ftr"/>
          </p:nvPr>
        </p:nvSpPr>
        <p:spPr>
          <a:xfrm>
            <a:off x="3352800" y="6248400"/>
            <a:ext cx="29718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13"/>
          <p:cNvSpPr txBox="1"/>
          <p:nvPr>
            <p:ph idx="12" type="sldNum"/>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42" name="Shape 42"/>
        <p:cNvGrpSpPr/>
        <p:nvPr/>
      </p:nvGrpSpPr>
      <p:grpSpPr>
        <a:xfrm>
          <a:off x="0" y="0"/>
          <a:ext cx="0" cy="0"/>
          <a:chOff x="0" y="0"/>
          <a:chExt cx="0" cy="0"/>
        </a:xfrm>
      </p:grpSpPr>
      <p:sp>
        <p:nvSpPr>
          <p:cNvPr id="43" name="Google Shape;43;p4"/>
          <p:cNvSpPr txBox="1"/>
          <p:nvPr>
            <p:ph type="title"/>
          </p:nvPr>
        </p:nvSpPr>
        <p:spPr>
          <a:xfrm>
            <a:off x="914400" y="277812"/>
            <a:ext cx="77724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4"/>
          <p:cNvSpPr txBox="1"/>
          <p:nvPr>
            <p:ph idx="1" type="body"/>
          </p:nvPr>
        </p:nvSpPr>
        <p:spPr>
          <a:xfrm>
            <a:off x="914400" y="1600200"/>
            <a:ext cx="7772400" cy="4530725"/>
          </a:xfrm>
          <a:prstGeom prst="rect">
            <a:avLst/>
          </a:prstGeom>
          <a:noFill/>
          <a:ln>
            <a:noFill/>
          </a:ln>
        </p:spPr>
        <p:txBody>
          <a:bodyPr anchorCtr="0" anchor="t" bIns="45700" lIns="91425" spcFirstLastPara="1" rIns="91425" wrap="square" tIns="45700">
            <a:noAutofit/>
          </a:bodyPr>
          <a:lstStyle>
            <a:lvl1pPr indent="-331470" lvl="0" marL="457200" algn="l">
              <a:spcBef>
                <a:spcPts val="360"/>
              </a:spcBef>
              <a:spcAft>
                <a:spcPts val="0"/>
              </a:spcAft>
              <a:buSzPts val="1620"/>
              <a:buChar char="■"/>
              <a:defRPr/>
            </a:lvl1pPr>
            <a:lvl2pPr indent="-314325" lvl="1" marL="914400" algn="l">
              <a:spcBef>
                <a:spcPts val="360"/>
              </a:spcBef>
              <a:spcAft>
                <a:spcPts val="0"/>
              </a:spcAft>
              <a:buSzPts val="1350"/>
              <a:buChar char="■"/>
              <a:defRPr/>
            </a:lvl2pPr>
            <a:lvl3pPr indent="-291464" lvl="2" marL="1371600" algn="l">
              <a:spcBef>
                <a:spcPts val="360"/>
              </a:spcBef>
              <a:spcAft>
                <a:spcPts val="0"/>
              </a:spcAft>
              <a:buSzPts val="99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5" name="Google Shape;45;p4"/>
          <p:cNvSpPr txBox="1"/>
          <p:nvPr>
            <p:ph idx="10" type="dt"/>
          </p:nvPr>
        </p:nvSpPr>
        <p:spPr>
          <a:xfrm>
            <a:off x="914400" y="6251575"/>
            <a:ext cx="19812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4"/>
          <p:cNvSpPr txBox="1"/>
          <p:nvPr>
            <p:ph idx="11" type="ftr"/>
          </p:nvPr>
        </p:nvSpPr>
        <p:spPr>
          <a:xfrm>
            <a:off x="3352800" y="6248400"/>
            <a:ext cx="29718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4"/>
          <p:cNvSpPr txBox="1"/>
          <p:nvPr>
            <p:ph idx="12" type="sldNum"/>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48" name="Shape 48"/>
        <p:cNvGrpSpPr/>
        <p:nvPr/>
      </p:nvGrpSpPr>
      <p:grpSpPr>
        <a:xfrm>
          <a:off x="0" y="0"/>
          <a:ext cx="0" cy="0"/>
          <a:chOff x="0" y="0"/>
          <a:chExt cx="0" cy="0"/>
        </a:xfrm>
      </p:grpSpPr>
      <p:sp>
        <p:nvSpPr>
          <p:cNvPr id="49" name="Google Shape;49;p5"/>
          <p:cNvSpPr txBox="1"/>
          <p:nvPr>
            <p:ph type="title"/>
          </p:nvPr>
        </p:nvSpPr>
        <p:spPr>
          <a:xfrm rot="5400000">
            <a:off x="4788694" y="2232819"/>
            <a:ext cx="5853112" cy="1943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5"/>
          <p:cNvSpPr txBox="1"/>
          <p:nvPr>
            <p:ph idx="1" type="body"/>
          </p:nvPr>
        </p:nvSpPr>
        <p:spPr>
          <a:xfrm rot="5400000">
            <a:off x="826294" y="365919"/>
            <a:ext cx="5853112" cy="5676900"/>
          </a:xfrm>
          <a:prstGeom prst="rect">
            <a:avLst/>
          </a:prstGeom>
          <a:noFill/>
          <a:ln>
            <a:noFill/>
          </a:ln>
        </p:spPr>
        <p:txBody>
          <a:bodyPr anchorCtr="0" anchor="t" bIns="45700" lIns="91425" spcFirstLastPara="1" rIns="91425" wrap="square" tIns="45700">
            <a:noAutofit/>
          </a:bodyPr>
          <a:lstStyle>
            <a:lvl1pPr indent="-331470" lvl="0" marL="457200" algn="l">
              <a:spcBef>
                <a:spcPts val="360"/>
              </a:spcBef>
              <a:spcAft>
                <a:spcPts val="0"/>
              </a:spcAft>
              <a:buSzPts val="1620"/>
              <a:buChar char="■"/>
              <a:defRPr/>
            </a:lvl1pPr>
            <a:lvl2pPr indent="-314325" lvl="1" marL="914400" algn="l">
              <a:spcBef>
                <a:spcPts val="360"/>
              </a:spcBef>
              <a:spcAft>
                <a:spcPts val="0"/>
              </a:spcAft>
              <a:buSzPts val="1350"/>
              <a:buChar char="■"/>
              <a:defRPr/>
            </a:lvl2pPr>
            <a:lvl3pPr indent="-291464" lvl="2" marL="1371600" algn="l">
              <a:spcBef>
                <a:spcPts val="360"/>
              </a:spcBef>
              <a:spcAft>
                <a:spcPts val="0"/>
              </a:spcAft>
              <a:buSzPts val="99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1" name="Google Shape;51;p5"/>
          <p:cNvSpPr txBox="1"/>
          <p:nvPr>
            <p:ph idx="10" type="dt"/>
          </p:nvPr>
        </p:nvSpPr>
        <p:spPr>
          <a:xfrm>
            <a:off x="914400" y="6251575"/>
            <a:ext cx="19812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5"/>
          <p:cNvSpPr txBox="1"/>
          <p:nvPr>
            <p:ph idx="11" type="ftr"/>
          </p:nvPr>
        </p:nvSpPr>
        <p:spPr>
          <a:xfrm>
            <a:off x="3352800" y="6248400"/>
            <a:ext cx="29718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5"/>
          <p:cNvSpPr txBox="1"/>
          <p:nvPr>
            <p:ph idx="12" type="sldNum"/>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54" name="Shape 54"/>
        <p:cNvGrpSpPr/>
        <p:nvPr/>
      </p:nvGrpSpPr>
      <p:grpSpPr>
        <a:xfrm>
          <a:off x="0" y="0"/>
          <a:ext cx="0" cy="0"/>
          <a:chOff x="0" y="0"/>
          <a:chExt cx="0" cy="0"/>
        </a:xfrm>
      </p:grpSpPr>
      <p:sp>
        <p:nvSpPr>
          <p:cNvPr id="55" name="Google Shape;55;p6"/>
          <p:cNvSpPr txBox="1"/>
          <p:nvPr>
            <p:ph type="title"/>
          </p:nvPr>
        </p:nvSpPr>
        <p:spPr>
          <a:xfrm>
            <a:off x="914400" y="277812"/>
            <a:ext cx="77724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6"/>
          <p:cNvSpPr txBox="1"/>
          <p:nvPr>
            <p:ph idx="1" type="body"/>
          </p:nvPr>
        </p:nvSpPr>
        <p:spPr>
          <a:xfrm rot="5400000">
            <a:off x="2535237" y="-20638"/>
            <a:ext cx="4530725" cy="7772400"/>
          </a:xfrm>
          <a:prstGeom prst="rect">
            <a:avLst/>
          </a:prstGeom>
          <a:noFill/>
          <a:ln>
            <a:noFill/>
          </a:ln>
        </p:spPr>
        <p:txBody>
          <a:bodyPr anchorCtr="0" anchor="t" bIns="45700" lIns="91425" spcFirstLastPara="1" rIns="91425" wrap="square" tIns="45700">
            <a:noAutofit/>
          </a:bodyPr>
          <a:lstStyle>
            <a:lvl1pPr indent="-331470" lvl="0" marL="457200" algn="l">
              <a:spcBef>
                <a:spcPts val="360"/>
              </a:spcBef>
              <a:spcAft>
                <a:spcPts val="0"/>
              </a:spcAft>
              <a:buSzPts val="1620"/>
              <a:buChar char="■"/>
              <a:defRPr/>
            </a:lvl1pPr>
            <a:lvl2pPr indent="-314325" lvl="1" marL="914400" algn="l">
              <a:spcBef>
                <a:spcPts val="360"/>
              </a:spcBef>
              <a:spcAft>
                <a:spcPts val="0"/>
              </a:spcAft>
              <a:buSzPts val="1350"/>
              <a:buChar char="■"/>
              <a:defRPr/>
            </a:lvl2pPr>
            <a:lvl3pPr indent="-291464" lvl="2" marL="1371600" algn="l">
              <a:spcBef>
                <a:spcPts val="360"/>
              </a:spcBef>
              <a:spcAft>
                <a:spcPts val="0"/>
              </a:spcAft>
              <a:buSzPts val="99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7" name="Google Shape;57;p6"/>
          <p:cNvSpPr txBox="1"/>
          <p:nvPr>
            <p:ph idx="10" type="dt"/>
          </p:nvPr>
        </p:nvSpPr>
        <p:spPr>
          <a:xfrm>
            <a:off x="914400" y="6251575"/>
            <a:ext cx="19812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6"/>
          <p:cNvSpPr txBox="1"/>
          <p:nvPr>
            <p:ph idx="11" type="ftr"/>
          </p:nvPr>
        </p:nvSpPr>
        <p:spPr>
          <a:xfrm>
            <a:off x="3352800" y="6248400"/>
            <a:ext cx="29718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6"/>
          <p:cNvSpPr txBox="1"/>
          <p:nvPr>
            <p:ph idx="12" type="sldNum"/>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0" name="Shape 60"/>
        <p:cNvGrpSpPr/>
        <p:nvPr/>
      </p:nvGrpSpPr>
      <p:grpSpPr>
        <a:xfrm>
          <a:off x="0" y="0"/>
          <a:ext cx="0" cy="0"/>
          <a:chOff x="0" y="0"/>
          <a:chExt cx="0" cy="0"/>
        </a:xfrm>
      </p:grpSpPr>
      <p:sp>
        <p:nvSpPr>
          <p:cNvPr id="61" name="Google Shape;61;p7"/>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7"/>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folHlink"/>
              </a:buClr>
              <a:buSzPts val="2880"/>
              <a:buFont typeface="Noto Sans Symbols"/>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accent1"/>
              </a:buClr>
              <a:buSzPts val="2100"/>
              <a:buFont typeface="Noto Sans Symbols"/>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folHlink"/>
              </a:buClr>
              <a:buSzPts val="1320"/>
              <a:buFont typeface="Noto Sans Symbols"/>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accent1"/>
              </a:buClr>
              <a:buSzPts val="2000"/>
              <a:buFont typeface="Noto Sans Symbols"/>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accent1"/>
              </a:buClr>
              <a:buSzPts val="2000"/>
              <a:buFont typeface="Noto Sans Symbols"/>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accent1"/>
              </a:buClr>
              <a:buSzPts val="2000"/>
              <a:buFont typeface="Noto Sans Symbols"/>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accent1"/>
              </a:buClr>
              <a:buSzPts val="2000"/>
              <a:buFont typeface="Noto Sans Symbols"/>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accent1"/>
              </a:buClr>
              <a:buSzPts val="2000"/>
              <a:buFont typeface="Noto Sans Symbols"/>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accent1"/>
              </a:buClr>
              <a:buSzPts val="2000"/>
              <a:buFont typeface="Noto Sans Symbols"/>
              <a:buNone/>
              <a:defRPr b="0" i="0" sz="2000" u="none" cap="none" strike="noStrike">
                <a:solidFill>
                  <a:schemeClr val="dk1"/>
                </a:solidFill>
                <a:latin typeface="Arial"/>
                <a:ea typeface="Arial"/>
                <a:cs typeface="Arial"/>
                <a:sym typeface="Arial"/>
              </a:defRPr>
            </a:lvl9pPr>
          </a:lstStyle>
          <a:p/>
        </p:txBody>
      </p:sp>
      <p:sp>
        <p:nvSpPr>
          <p:cNvPr id="63" name="Google Shape;63;p7"/>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260"/>
              <a:buNone/>
              <a:defRPr sz="1400"/>
            </a:lvl1pPr>
            <a:lvl2pPr indent="-228600" lvl="1" marL="914400" algn="l">
              <a:spcBef>
                <a:spcPts val="240"/>
              </a:spcBef>
              <a:spcAft>
                <a:spcPts val="0"/>
              </a:spcAft>
              <a:buSzPts val="900"/>
              <a:buNone/>
              <a:defRPr sz="1200"/>
            </a:lvl2pPr>
            <a:lvl3pPr indent="-228600" lvl="2" marL="1371600" algn="l">
              <a:spcBef>
                <a:spcPts val="200"/>
              </a:spcBef>
              <a:spcAft>
                <a:spcPts val="0"/>
              </a:spcAft>
              <a:buSzPts val="55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64" name="Google Shape;64;p7"/>
          <p:cNvSpPr txBox="1"/>
          <p:nvPr>
            <p:ph idx="10" type="dt"/>
          </p:nvPr>
        </p:nvSpPr>
        <p:spPr>
          <a:xfrm>
            <a:off x="914400" y="6251575"/>
            <a:ext cx="19812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7"/>
          <p:cNvSpPr txBox="1"/>
          <p:nvPr>
            <p:ph idx="11" type="ftr"/>
          </p:nvPr>
        </p:nvSpPr>
        <p:spPr>
          <a:xfrm>
            <a:off x="3352800" y="6248400"/>
            <a:ext cx="29718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7"/>
          <p:cNvSpPr txBox="1"/>
          <p:nvPr>
            <p:ph idx="12" type="sldNum"/>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67" name="Shape 67"/>
        <p:cNvGrpSpPr/>
        <p:nvPr/>
      </p:nvGrpSpPr>
      <p:grpSpPr>
        <a:xfrm>
          <a:off x="0" y="0"/>
          <a:ext cx="0" cy="0"/>
          <a:chOff x="0" y="0"/>
          <a:chExt cx="0" cy="0"/>
        </a:xfrm>
      </p:grpSpPr>
      <p:sp>
        <p:nvSpPr>
          <p:cNvPr id="68" name="Google Shape;68;p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11480" lvl="0" marL="457200" algn="l">
              <a:spcBef>
                <a:spcPts val="640"/>
              </a:spcBef>
              <a:spcAft>
                <a:spcPts val="0"/>
              </a:spcAft>
              <a:buSzPts val="2880"/>
              <a:buChar char="■"/>
              <a:defRPr sz="3200"/>
            </a:lvl1pPr>
            <a:lvl2pPr indent="-361950" lvl="1" marL="914400" algn="l">
              <a:spcBef>
                <a:spcPts val="560"/>
              </a:spcBef>
              <a:spcAft>
                <a:spcPts val="0"/>
              </a:spcAft>
              <a:buSzPts val="2100"/>
              <a:buChar char="■"/>
              <a:defRPr sz="2800"/>
            </a:lvl2pPr>
            <a:lvl3pPr indent="-312419" lvl="2" marL="1371600" algn="l">
              <a:spcBef>
                <a:spcPts val="480"/>
              </a:spcBef>
              <a:spcAft>
                <a:spcPts val="0"/>
              </a:spcAft>
              <a:buSzPts val="132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70" name="Google Shape;70;p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260"/>
              <a:buNone/>
              <a:defRPr sz="1400"/>
            </a:lvl1pPr>
            <a:lvl2pPr indent="-228600" lvl="1" marL="914400" algn="l">
              <a:spcBef>
                <a:spcPts val="240"/>
              </a:spcBef>
              <a:spcAft>
                <a:spcPts val="0"/>
              </a:spcAft>
              <a:buSzPts val="900"/>
              <a:buNone/>
              <a:defRPr sz="1200"/>
            </a:lvl2pPr>
            <a:lvl3pPr indent="-228600" lvl="2" marL="1371600" algn="l">
              <a:spcBef>
                <a:spcPts val="200"/>
              </a:spcBef>
              <a:spcAft>
                <a:spcPts val="0"/>
              </a:spcAft>
              <a:buSzPts val="55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71" name="Google Shape;71;p8"/>
          <p:cNvSpPr txBox="1"/>
          <p:nvPr>
            <p:ph idx="10" type="dt"/>
          </p:nvPr>
        </p:nvSpPr>
        <p:spPr>
          <a:xfrm>
            <a:off x="914400" y="6251575"/>
            <a:ext cx="19812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8"/>
          <p:cNvSpPr txBox="1"/>
          <p:nvPr>
            <p:ph idx="11" type="ftr"/>
          </p:nvPr>
        </p:nvSpPr>
        <p:spPr>
          <a:xfrm>
            <a:off x="3352800" y="6248400"/>
            <a:ext cx="29718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8"/>
          <p:cNvSpPr txBox="1"/>
          <p:nvPr>
            <p:ph idx="12" type="sldNum"/>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74" name="Shape 74"/>
        <p:cNvGrpSpPr/>
        <p:nvPr/>
      </p:nvGrpSpPr>
      <p:grpSpPr>
        <a:xfrm>
          <a:off x="0" y="0"/>
          <a:ext cx="0" cy="0"/>
          <a:chOff x="0" y="0"/>
          <a:chExt cx="0" cy="0"/>
        </a:xfrm>
      </p:grpSpPr>
      <p:sp>
        <p:nvSpPr>
          <p:cNvPr id="75" name="Google Shape;75;p9"/>
          <p:cNvSpPr txBox="1"/>
          <p:nvPr>
            <p:ph idx="10" type="dt"/>
          </p:nvPr>
        </p:nvSpPr>
        <p:spPr>
          <a:xfrm>
            <a:off x="914400" y="6251575"/>
            <a:ext cx="19812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9"/>
          <p:cNvSpPr txBox="1"/>
          <p:nvPr>
            <p:ph idx="11" type="ftr"/>
          </p:nvPr>
        </p:nvSpPr>
        <p:spPr>
          <a:xfrm>
            <a:off x="3352800" y="6248400"/>
            <a:ext cx="29718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9"/>
          <p:cNvSpPr txBox="1"/>
          <p:nvPr>
            <p:ph idx="12" type="sldNum"/>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78" name="Shape 78"/>
        <p:cNvGrpSpPr/>
        <p:nvPr/>
      </p:nvGrpSpPr>
      <p:grpSpPr>
        <a:xfrm>
          <a:off x="0" y="0"/>
          <a:ext cx="0" cy="0"/>
          <a:chOff x="0" y="0"/>
          <a:chExt cx="0" cy="0"/>
        </a:xfrm>
      </p:grpSpPr>
      <p:sp>
        <p:nvSpPr>
          <p:cNvPr id="79" name="Google Shape;79;p10"/>
          <p:cNvSpPr txBox="1"/>
          <p:nvPr>
            <p:ph type="title"/>
          </p:nvPr>
        </p:nvSpPr>
        <p:spPr>
          <a:xfrm>
            <a:off x="914400" y="277812"/>
            <a:ext cx="77724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0"/>
          <p:cNvSpPr txBox="1"/>
          <p:nvPr>
            <p:ph idx="10" type="dt"/>
          </p:nvPr>
        </p:nvSpPr>
        <p:spPr>
          <a:xfrm>
            <a:off x="914400" y="6251575"/>
            <a:ext cx="19812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0"/>
          <p:cNvSpPr txBox="1"/>
          <p:nvPr>
            <p:ph idx="11" type="ftr"/>
          </p:nvPr>
        </p:nvSpPr>
        <p:spPr>
          <a:xfrm>
            <a:off x="3352800" y="6248400"/>
            <a:ext cx="29718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0"/>
          <p:cNvSpPr txBox="1"/>
          <p:nvPr>
            <p:ph idx="12" type="sldNum"/>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83" name="Shape 83"/>
        <p:cNvGrpSpPr/>
        <p:nvPr/>
      </p:nvGrpSpPr>
      <p:grpSpPr>
        <a:xfrm>
          <a:off x="0" y="0"/>
          <a:ext cx="0" cy="0"/>
          <a:chOff x="0" y="0"/>
          <a:chExt cx="0" cy="0"/>
        </a:xfrm>
      </p:grpSpPr>
      <p:sp>
        <p:nvSpPr>
          <p:cNvPr id="84" name="Google Shape;84;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160"/>
              <a:buNone/>
              <a:defRPr b="1" sz="2400"/>
            </a:lvl1pPr>
            <a:lvl2pPr indent="-228600" lvl="1" marL="914400" algn="l">
              <a:spcBef>
                <a:spcPts val="400"/>
              </a:spcBef>
              <a:spcAft>
                <a:spcPts val="0"/>
              </a:spcAft>
              <a:buSzPts val="1500"/>
              <a:buNone/>
              <a:defRPr b="1" sz="2000"/>
            </a:lvl2pPr>
            <a:lvl3pPr indent="-228600" lvl="2" marL="1371600" algn="l">
              <a:spcBef>
                <a:spcPts val="360"/>
              </a:spcBef>
              <a:spcAft>
                <a:spcPts val="0"/>
              </a:spcAft>
              <a:buSzPts val="99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86" name="Google Shape;86;p1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65760" lvl="0" marL="457200" algn="l">
              <a:spcBef>
                <a:spcPts val="480"/>
              </a:spcBef>
              <a:spcAft>
                <a:spcPts val="0"/>
              </a:spcAft>
              <a:buSzPts val="2160"/>
              <a:buChar char="■"/>
              <a:defRPr sz="2400"/>
            </a:lvl1pPr>
            <a:lvl2pPr indent="-323850" lvl="1" marL="914400" algn="l">
              <a:spcBef>
                <a:spcPts val="400"/>
              </a:spcBef>
              <a:spcAft>
                <a:spcPts val="0"/>
              </a:spcAft>
              <a:buSzPts val="1500"/>
              <a:buChar char="■"/>
              <a:defRPr sz="2000"/>
            </a:lvl2pPr>
            <a:lvl3pPr indent="-291464" lvl="2" marL="1371600" algn="l">
              <a:spcBef>
                <a:spcPts val="360"/>
              </a:spcBef>
              <a:spcAft>
                <a:spcPts val="0"/>
              </a:spcAft>
              <a:buSzPts val="99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87" name="Google Shape;87;p1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160"/>
              <a:buNone/>
              <a:defRPr b="1" sz="2400"/>
            </a:lvl1pPr>
            <a:lvl2pPr indent="-228600" lvl="1" marL="914400" algn="l">
              <a:spcBef>
                <a:spcPts val="400"/>
              </a:spcBef>
              <a:spcAft>
                <a:spcPts val="0"/>
              </a:spcAft>
              <a:buSzPts val="1500"/>
              <a:buNone/>
              <a:defRPr b="1" sz="2000"/>
            </a:lvl2pPr>
            <a:lvl3pPr indent="-228600" lvl="2" marL="1371600" algn="l">
              <a:spcBef>
                <a:spcPts val="360"/>
              </a:spcBef>
              <a:spcAft>
                <a:spcPts val="0"/>
              </a:spcAft>
              <a:buSzPts val="99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88" name="Google Shape;88;p1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65760" lvl="0" marL="457200" algn="l">
              <a:spcBef>
                <a:spcPts val="480"/>
              </a:spcBef>
              <a:spcAft>
                <a:spcPts val="0"/>
              </a:spcAft>
              <a:buSzPts val="2160"/>
              <a:buChar char="■"/>
              <a:defRPr sz="2400"/>
            </a:lvl1pPr>
            <a:lvl2pPr indent="-323850" lvl="1" marL="914400" algn="l">
              <a:spcBef>
                <a:spcPts val="400"/>
              </a:spcBef>
              <a:spcAft>
                <a:spcPts val="0"/>
              </a:spcAft>
              <a:buSzPts val="1500"/>
              <a:buChar char="■"/>
              <a:defRPr sz="2000"/>
            </a:lvl2pPr>
            <a:lvl3pPr indent="-291464" lvl="2" marL="1371600" algn="l">
              <a:spcBef>
                <a:spcPts val="360"/>
              </a:spcBef>
              <a:spcAft>
                <a:spcPts val="0"/>
              </a:spcAft>
              <a:buSzPts val="99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89" name="Google Shape;89;p11"/>
          <p:cNvSpPr txBox="1"/>
          <p:nvPr>
            <p:ph idx="10" type="dt"/>
          </p:nvPr>
        </p:nvSpPr>
        <p:spPr>
          <a:xfrm>
            <a:off x="914400" y="6251575"/>
            <a:ext cx="19812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1"/>
          <p:cNvSpPr txBox="1"/>
          <p:nvPr>
            <p:ph idx="11" type="ftr"/>
          </p:nvPr>
        </p:nvSpPr>
        <p:spPr>
          <a:xfrm>
            <a:off x="3352800" y="6248400"/>
            <a:ext cx="29718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1"/>
          <p:cNvSpPr txBox="1"/>
          <p:nvPr>
            <p:ph idx="12" type="sldNum"/>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1.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1"/>
          <p:cNvGrpSpPr/>
          <p:nvPr/>
        </p:nvGrpSpPr>
        <p:grpSpPr>
          <a:xfrm>
            <a:off x="0" y="0"/>
            <a:ext cx="8763000" cy="5943600"/>
            <a:chOff x="0" y="0"/>
            <a:chExt cx="5520" cy="3744"/>
          </a:xfrm>
        </p:grpSpPr>
        <p:sp>
          <p:nvSpPr>
            <p:cNvPr id="11" name="Google Shape;11;p1"/>
            <p:cNvSpPr txBox="1"/>
            <p:nvPr/>
          </p:nvSpPr>
          <p:spPr>
            <a:xfrm>
              <a:off x="0" y="0"/>
              <a:ext cx="1104" cy="307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2" name="Google Shape;12;p1"/>
            <p:cNvGrpSpPr/>
            <p:nvPr/>
          </p:nvGrpSpPr>
          <p:grpSpPr>
            <a:xfrm>
              <a:off x="0" y="2208"/>
              <a:ext cx="5520" cy="1536"/>
              <a:chOff x="0" y="2208"/>
              <a:chExt cx="5520" cy="1536"/>
            </a:xfrm>
          </p:grpSpPr>
          <p:sp>
            <p:nvSpPr>
              <p:cNvPr id="13" name="Google Shape;13;p1"/>
              <p:cNvSpPr txBox="1"/>
              <p:nvPr/>
            </p:nvSpPr>
            <p:spPr>
              <a:xfrm>
                <a:off x="624" y="2208"/>
                <a:ext cx="4896" cy="1536"/>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 name="Google Shape;14;p1"/>
              <p:cNvSpPr txBox="1"/>
              <p:nvPr/>
            </p:nvSpPr>
            <p:spPr>
              <a:xfrm>
                <a:off x="654" y="2352"/>
                <a:ext cx="4818" cy="1347"/>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5" name="Google Shape;15;p1"/>
              <p:cNvCxnSpPr/>
              <p:nvPr/>
            </p:nvCxnSpPr>
            <p:spPr>
              <a:xfrm>
                <a:off x="0" y="3072"/>
                <a:ext cx="624" cy="0"/>
              </a:xfrm>
              <a:prstGeom prst="straightConnector1">
                <a:avLst/>
              </a:prstGeom>
              <a:noFill/>
              <a:ln cap="flat" cmpd="sng" w="50800">
                <a:solidFill>
                  <a:schemeClr val="lt2"/>
                </a:solidFill>
                <a:prstDash val="solid"/>
                <a:miter lim="800000"/>
                <a:headEnd len="med" w="med" type="none"/>
                <a:tailEnd len="med" w="med" type="none"/>
              </a:ln>
            </p:spPr>
          </p:cxnSp>
        </p:grpSp>
        <p:grpSp>
          <p:nvGrpSpPr>
            <p:cNvPr id="16" name="Google Shape;16;p1"/>
            <p:cNvGrpSpPr/>
            <p:nvPr/>
          </p:nvGrpSpPr>
          <p:grpSpPr>
            <a:xfrm>
              <a:off x="400" y="336"/>
              <a:ext cx="5088" cy="192"/>
              <a:chOff x="400" y="336"/>
              <a:chExt cx="5088" cy="192"/>
            </a:xfrm>
          </p:grpSpPr>
          <p:sp>
            <p:nvSpPr>
              <p:cNvPr id="17" name="Google Shape;17;p1"/>
              <p:cNvSpPr txBox="1"/>
              <p:nvPr/>
            </p:nvSpPr>
            <p:spPr>
              <a:xfrm>
                <a:off x="3952" y="336"/>
                <a:ext cx="1536" cy="192"/>
              </a:xfrm>
              <a:prstGeom prst="rect">
                <a:avLst/>
              </a:prstGeom>
              <a:solidFill>
                <a:schemeClr val="folHlink"/>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8" name="Google Shape;18;p1"/>
              <p:cNvCxnSpPr/>
              <p:nvPr/>
            </p:nvCxnSpPr>
            <p:spPr>
              <a:xfrm>
                <a:off x="400" y="432"/>
                <a:ext cx="5088" cy="0"/>
              </a:xfrm>
              <a:prstGeom prst="straightConnector1">
                <a:avLst/>
              </a:prstGeom>
              <a:noFill/>
              <a:ln cap="flat" cmpd="sng" w="44450">
                <a:solidFill>
                  <a:schemeClr val="lt2"/>
                </a:solidFill>
                <a:prstDash val="solid"/>
                <a:miter lim="800000"/>
                <a:headEnd len="med" w="med" type="none"/>
                <a:tailEnd len="med" w="med" type="none"/>
              </a:ln>
            </p:spPr>
          </p:cxnSp>
        </p:grpSp>
      </p:grpSp>
      <p:sp>
        <p:nvSpPr>
          <p:cNvPr id="19" name="Google Shape;19;p1"/>
          <p:cNvSpPr txBox="1"/>
          <p:nvPr>
            <p:ph type="title"/>
          </p:nvPr>
        </p:nvSpPr>
        <p:spPr>
          <a:xfrm>
            <a:off x="914400" y="277812"/>
            <a:ext cx="77724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1pPr>
            <a:lvl2pPr lvl="1"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2pPr>
            <a:lvl3pPr lvl="2"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3pPr>
            <a:lvl4pPr lvl="3"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4pPr>
            <a:lvl5pPr lvl="4"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5pPr>
            <a:lvl6pPr lvl="5"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6pPr>
            <a:lvl7pPr lvl="6"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7pPr>
            <a:lvl8pPr lvl="7"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8pPr>
            <a:lvl9pPr lvl="8"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9pPr>
          </a:lstStyle>
          <a:p/>
        </p:txBody>
      </p:sp>
      <p:sp>
        <p:nvSpPr>
          <p:cNvPr id="20" name="Google Shape;20;p1"/>
          <p:cNvSpPr txBox="1"/>
          <p:nvPr>
            <p:ph idx="1" type="body"/>
          </p:nvPr>
        </p:nvSpPr>
        <p:spPr>
          <a:xfrm>
            <a:off x="914400" y="1600200"/>
            <a:ext cx="7772400" cy="4530725"/>
          </a:xfrm>
          <a:prstGeom prst="rect">
            <a:avLst/>
          </a:prstGeom>
          <a:noFill/>
          <a:ln>
            <a:noFill/>
          </a:ln>
        </p:spPr>
        <p:txBody>
          <a:bodyPr anchorCtr="0" anchor="t" bIns="45700" lIns="91425" spcFirstLastPara="1" rIns="91425" wrap="square" tIns="45700">
            <a:noAutofit/>
          </a:bodyPr>
          <a:lstStyle>
            <a:lvl1pPr indent="-388620" lvl="0" marL="457200" marR="0" rtl="0" algn="l">
              <a:spcBef>
                <a:spcPts val="560"/>
              </a:spcBef>
              <a:spcAft>
                <a:spcPts val="0"/>
              </a:spcAft>
              <a:buClr>
                <a:schemeClr val="folHlink"/>
              </a:buClr>
              <a:buSzPts val="2520"/>
              <a:buFont typeface="Noto Sans Symbols"/>
              <a:buChar char="■"/>
              <a:defRPr b="0" i="0" sz="2800" u="none" cap="none" strike="noStrike">
                <a:solidFill>
                  <a:schemeClr val="dk1"/>
                </a:solidFill>
                <a:latin typeface="Arial"/>
                <a:ea typeface="Arial"/>
                <a:cs typeface="Arial"/>
                <a:sym typeface="Arial"/>
              </a:defRPr>
            </a:lvl1pPr>
            <a:lvl2pPr indent="-352425" lvl="1" marL="914400" marR="0" rtl="0" algn="l">
              <a:spcBef>
                <a:spcPts val="520"/>
              </a:spcBef>
              <a:spcAft>
                <a:spcPts val="0"/>
              </a:spcAft>
              <a:buClr>
                <a:schemeClr val="accent1"/>
              </a:buClr>
              <a:buSzPts val="1950"/>
              <a:buFont typeface="Noto Sans Symbols"/>
              <a:buChar char="■"/>
              <a:defRPr b="0" i="0" sz="2600" u="none" cap="none" strike="noStrike">
                <a:solidFill>
                  <a:schemeClr val="dk1"/>
                </a:solidFill>
                <a:latin typeface="Arial"/>
                <a:ea typeface="Arial"/>
                <a:cs typeface="Arial"/>
                <a:sym typeface="Arial"/>
              </a:defRPr>
            </a:lvl2pPr>
            <a:lvl3pPr indent="-308927" lvl="2" marL="1371600" marR="0" rtl="0" algn="l">
              <a:spcBef>
                <a:spcPts val="460"/>
              </a:spcBef>
              <a:spcAft>
                <a:spcPts val="0"/>
              </a:spcAft>
              <a:buClr>
                <a:schemeClr val="folHlink"/>
              </a:buClr>
              <a:buSzPts val="1265"/>
              <a:buFont typeface="Noto Sans Symbols"/>
              <a:buChar char="■"/>
              <a:defRPr b="0" i="0" sz="23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Noto Sans Symbols"/>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accent1"/>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accent1"/>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accent1"/>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accent1"/>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21" name="Google Shape;21;p1"/>
          <p:cNvSpPr txBox="1"/>
          <p:nvPr>
            <p:ph idx="10" type="dt"/>
          </p:nvPr>
        </p:nvSpPr>
        <p:spPr>
          <a:xfrm>
            <a:off x="912812" y="6251575"/>
            <a:ext cx="19050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2" name="Google Shape;22;p1"/>
          <p:cNvSpPr txBox="1"/>
          <p:nvPr>
            <p:ph idx="11" type="ftr"/>
          </p:nvPr>
        </p:nvSpPr>
        <p:spPr>
          <a:xfrm>
            <a:off x="3354387" y="6248400"/>
            <a:ext cx="28956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3" name="Google Shape;23;p1"/>
          <p:cNvSpPr txBox="1"/>
          <p:nvPr>
            <p:ph idx="12" type="sldNum"/>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 name="Shape 30"/>
        <p:cNvGrpSpPr/>
        <p:nvPr/>
      </p:nvGrpSpPr>
      <p:grpSpPr>
        <a:xfrm>
          <a:off x="0" y="0"/>
          <a:ext cx="0" cy="0"/>
          <a:chOff x="0" y="0"/>
          <a:chExt cx="0" cy="0"/>
        </a:xfrm>
      </p:grpSpPr>
      <p:grpSp>
        <p:nvGrpSpPr>
          <p:cNvPr id="31" name="Google Shape;31;p3"/>
          <p:cNvGrpSpPr/>
          <p:nvPr/>
        </p:nvGrpSpPr>
        <p:grpSpPr>
          <a:xfrm>
            <a:off x="0" y="0"/>
            <a:ext cx="8686800" cy="4876800"/>
            <a:chOff x="0" y="0"/>
            <a:chExt cx="5472" cy="3072"/>
          </a:xfrm>
        </p:grpSpPr>
        <p:sp>
          <p:nvSpPr>
            <p:cNvPr id="32" name="Google Shape;32;p3"/>
            <p:cNvSpPr txBox="1"/>
            <p:nvPr/>
          </p:nvSpPr>
          <p:spPr>
            <a:xfrm>
              <a:off x="0" y="0"/>
              <a:ext cx="384" cy="307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33" name="Google Shape;33;p3"/>
            <p:cNvGrpSpPr/>
            <p:nvPr/>
          </p:nvGrpSpPr>
          <p:grpSpPr>
            <a:xfrm>
              <a:off x="240" y="893"/>
              <a:ext cx="5232" cy="115"/>
              <a:chOff x="240" y="893"/>
              <a:chExt cx="5232" cy="115"/>
            </a:xfrm>
          </p:grpSpPr>
          <p:sp>
            <p:nvSpPr>
              <p:cNvPr id="34" name="Google Shape;34;p3"/>
              <p:cNvSpPr txBox="1"/>
              <p:nvPr/>
            </p:nvSpPr>
            <p:spPr>
              <a:xfrm>
                <a:off x="4320" y="893"/>
                <a:ext cx="1152" cy="115"/>
              </a:xfrm>
              <a:prstGeom prst="rect">
                <a:avLst/>
              </a:prstGeom>
              <a:solidFill>
                <a:schemeClr val="folHlink"/>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35" name="Google Shape;35;p3"/>
              <p:cNvCxnSpPr/>
              <p:nvPr/>
            </p:nvCxnSpPr>
            <p:spPr>
              <a:xfrm>
                <a:off x="240" y="941"/>
                <a:ext cx="5232" cy="0"/>
              </a:xfrm>
              <a:prstGeom prst="straightConnector1">
                <a:avLst/>
              </a:prstGeom>
              <a:noFill/>
              <a:ln cap="flat" cmpd="sng" w="19050">
                <a:solidFill>
                  <a:schemeClr val="lt2"/>
                </a:solidFill>
                <a:prstDash val="solid"/>
                <a:miter lim="800000"/>
                <a:headEnd len="med" w="med" type="none"/>
                <a:tailEnd len="med" w="med" type="none"/>
              </a:ln>
            </p:spPr>
          </p:cxnSp>
        </p:grpSp>
      </p:grpSp>
      <p:sp>
        <p:nvSpPr>
          <p:cNvPr id="36" name="Google Shape;36;p3"/>
          <p:cNvSpPr txBox="1"/>
          <p:nvPr>
            <p:ph type="title"/>
          </p:nvPr>
        </p:nvSpPr>
        <p:spPr>
          <a:xfrm>
            <a:off x="914400" y="277812"/>
            <a:ext cx="77724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1pPr>
            <a:lvl2pPr lvl="1"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2pPr>
            <a:lvl3pPr lvl="2"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3pPr>
            <a:lvl4pPr lvl="3"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4pPr>
            <a:lvl5pPr lvl="4"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5pPr>
            <a:lvl6pPr lvl="5"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6pPr>
            <a:lvl7pPr lvl="6"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7pPr>
            <a:lvl8pPr lvl="7"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8pPr>
            <a:lvl9pPr lvl="8" marR="0" rtl="0" algn="l">
              <a:spcBef>
                <a:spcPts val="0"/>
              </a:spcBef>
              <a:spcAft>
                <a:spcPts val="0"/>
              </a:spcAft>
              <a:buSzPts val="1400"/>
              <a:buNone/>
              <a:defRPr b="0" i="0" sz="4200" u="none" cap="none" strike="noStrike">
                <a:solidFill>
                  <a:schemeClr val="dk2"/>
                </a:solidFill>
                <a:latin typeface="Times New Roman"/>
                <a:ea typeface="Times New Roman"/>
                <a:cs typeface="Times New Roman"/>
                <a:sym typeface="Times New Roman"/>
              </a:defRPr>
            </a:lvl9pPr>
          </a:lstStyle>
          <a:p/>
        </p:txBody>
      </p:sp>
      <p:sp>
        <p:nvSpPr>
          <p:cNvPr id="37" name="Google Shape;37;p3"/>
          <p:cNvSpPr txBox="1"/>
          <p:nvPr>
            <p:ph idx="1" type="body"/>
          </p:nvPr>
        </p:nvSpPr>
        <p:spPr>
          <a:xfrm>
            <a:off x="914400" y="1600200"/>
            <a:ext cx="7772400" cy="4530725"/>
          </a:xfrm>
          <a:prstGeom prst="rect">
            <a:avLst/>
          </a:prstGeom>
          <a:noFill/>
          <a:ln>
            <a:noFill/>
          </a:ln>
        </p:spPr>
        <p:txBody>
          <a:bodyPr anchorCtr="0" anchor="t" bIns="45700" lIns="91425" spcFirstLastPara="1" rIns="91425" wrap="square" tIns="45700">
            <a:noAutofit/>
          </a:bodyPr>
          <a:lstStyle>
            <a:lvl1pPr indent="-388620" lvl="0" marL="457200" marR="0" rtl="0" algn="l">
              <a:spcBef>
                <a:spcPts val="560"/>
              </a:spcBef>
              <a:spcAft>
                <a:spcPts val="0"/>
              </a:spcAft>
              <a:buClr>
                <a:schemeClr val="folHlink"/>
              </a:buClr>
              <a:buSzPts val="2520"/>
              <a:buFont typeface="Noto Sans Symbols"/>
              <a:buChar char="■"/>
              <a:defRPr b="0" i="0" sz="2800" u="none" cap="none" strike="noStrike">
                <a:solidFill>
                  <a:schemeClr val="dk1"/>
                </a:solidFill>
                <a:latin typeface="Arial"/>
                <a:ea typeface="Arial"/>
                <a:cs typeface="Arial"/>
                <a:sym typeface="Arial"/>
              </a:defRPr>
            </a:lvl1pPr>
            <a:lvl2pPr indent="-352425" lvl="1" marL="914400" marR="0" rtl="0" algn="l">
              <a:spcBef>
                <a:spcPts val="520"/>
              </a:spcBef>
              <a:spcAft>
                <a:spcPts val="0"/>
              </a:spcAft>
              <a:buClr>
                <a:schemeClr val="accent1"/>
              </a:buClr>
              <a:buSzPts val="1950"/>
              <a:buFont typeface="Noto Sans Symbols"/>
              <a:buChar char="■"/>
              <a:defRPr b="0" i="0" sz="2600" u="none" cap="none" strike="noStrike">
                <a:solidFill>
                  <a:schemeClr val="dk1"/>
                </a:solidFill>
                <a:latin typeface="Arial"/>
                <a:ea typeface="Arial"/>
                <a:cs typeface="Arial"/>
                <a:sym typeface="Arial"/>
              </a:defRPr>
            </a:lvl2pPr>
            <a:lvl3pPr indent="-308927" lvl="2" marL="1371600" marR="0" rtl="0" algn="l">
              <a:spcBef>
                <a:spcPts val="460"/>
              </a:spcBef>
              <a:spcAft>
                <a:spcPts val="0"/>
              </a:spcAft>
              <a:buClr>
                <a:schemeClr val="folHlink"/>
              </a:buClr>
              <a:buSzPts val="1265"/>
              <a:buFont typeface="Noto Sans Symbols"/>
              <a:buChar char="■"/>
              <a:defRPr b="0" i="0" sz="23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Noto Sans Symbols"/>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accent1"/>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accent1"/>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accent1"/>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accent1"/>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38" name="Google Shape;38;p3"/>
          <p:cNvSpPr txBox="1"/>
          <p:nvPr>
            <p:ph idx="10" type="dt"/>
          </p:nvPr>
        </p:nvSpPr>
        <p:spPr>
          <a:xfrm>
            <a:off x="914400" y="6251575"/>
            <a:ext cx="19812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9" name="Google Shape;39;p3"/>
          <p:cNvSpPr txBox="1"/>
          <p:nvPr>
            <p:ph idx="11" type="ftr"/>
          </p:nvPr>
        </p:nvSpPr>
        <p:spPr>
          <a:xfrm>
            <a:off x="3352800" y="624840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0" name="Google Shape;40;p3"/>
          <p:cNvSpPr txBox="1"/>
          <p:nvPr>
            <p:ph idx="12" type="sldNum"/>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cxnSp>
        <p:nvCxnSpPr>
          <p:cNvPr id="41" name="Google Shape;41;p3"/>
          <p:cNvCxnSpPr/>
          <p:nvPr/>
        </p:nvCxnSpPr>
        <p:spPr>
          <a:xfrm>
            <a:off x="0" y="4876800"/>
            <a:ext cx="609600" cy="0"/>
          </a:xfrm>
          <a:prstGeom prst="straightConnector1">
            <a:avLst/>
          </a:prstGeom>
          <a:noFill/>
          <a:ln cap="flat" cmpd="sng" w="44450">
            <a:solidFill>
              <a:schemeClr val="lt2"/>
            </a:solidFill>
            <a:prstDash val="solid"/>
            <a:miter lim="800000"/>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4"/>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110" name="Google Shape;110;p14"/>
          <p:cNvSpPr txBox="1"/>
          <p:nvPr>
            <p:ph type="ctrTitle"/>
          </p:nvPr>
        </p:nvSpPr>
        <p:spPr>
          <a:xfrm>
            <a:off x="2057400" y="1143000"/>
            <a:ext cx="6629400" cy="22098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600"/>
              <a:buFont typeface="Bookman Old Style"/>
              <a:buNone/>
            </a:pPr>
            <a:r>
              <a:rPr b="1" i="0" lang="en-US" sz="3600" u="none">
                <a:solidFill>
                  <a:schemeClr val="dk2"/>
                </a:solidFill>
                <a:latin typeface="Bookman Old Style"/>
                <a:ea typeface="Bookman Old Style"/>
                <a:cs typeface="Bookman Old Style"/>
                <a:sym typeface="Bookman Old Style"/>
              </a:rPr>
              <a:t>EL MINISTERIO PÚBLICO Y LA INVESTIGACIÓN PREPARATORIA</a:t>
            </a:r>
            <a:br>
              <a:rPr b="1" i="0" lang="en-US" sz="2800" u="none">
                <a:solidFill>
                  <a:schemeClr val="dk2"/>
                </a:solidFill>
                <a:latin typeface="Times New Roman"/>
                <a:ea typeface="Times New Roman"/>
                <a:cs typeface="Times New Roman"/>
                <a:sym typeface="Times New Roman"/>
              </a:rPr>
            </a:br>
            <a:r>
              <a:rPr b="0" i="0" lang="en-US" sz="2400" u="none">
                <a:solidFill>
                  <a:schemeClr val="dk2"/>
                </a:solidFill>
                <a:latin typeface="Times New Roman"/>
                <a:ea typeface="Times New Roman"/>
                <a:cs typeface="Times New Roman"/>
                <a:sym typeface="Times New Roman"/>
              </a:rPr>
              <a:t>Víctor Cubas Villanueva</a:t>
            </a:r>
            <a:endParaRPr/>
          </a:p>
        </p:txBody>
      </p:sp>
      <p:sp>
        <p:nvSpPr>
          <p:cNvPr id="111" name="Google Shape;111;p14"/>
          <p:cNvSpPr txBox="1"/>
          <p:nvPr>
            <p:ph idx="1" type="subTitle"/>
          </p:nvPr>
        </p:nvSpPr>
        <p:spPr>
          <a:xfrm>
            <a:off x="1371600" y="3962400"/>
            <a:ext cx="6858000" cy="16002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2520"/>
              <a:buNone/>
            </a:pPr>
            <a:r>
              <a:rPr b="0" i="0" lang="en-US" sz="2800" u="none">
                <a:solidFill>
                  <a:schemeClr val="dk1"/>
                </a:solidFill>
                <a:latin typeface="Arial"/>
                <a:ea typeface="Arial"/>
                <a:cs typeface="Arial"/>
                <a:sym typeface="Arial"/>
              </a:rPr>
              <a:t>Res. Javier Wilfredo Huamaní Muñoz</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3"/>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173" name="Google Shape;173;p23"/>
          <p:cNvSpPr txBox="1"/>
          <p:nvPr>
            <p:ph type="title"/>
          </p:nvPr>
        </p:nvSpPr>
        <p:spPr>
          <a:xfrm>
            <a:off x="611187" y="476250"/>
            <a:ext cx="8281987" cy="944562"/>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174" name="Google Shape;174;p23"/>
          <p:cNvSpPr txBox="1"/>
          <p:nvPr>
            <p:ph idx="1" type="body"/>
          </p:nvPr>
        </p:nvSpPr>
        <p:spPr>
          <a:xfrm>
            <a:off x="323850" y="1484312"/>
            <a:ext cx="8569325" cy="5113337"/>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SzPts val="2160"/>
              <a:buNone/>
            </a:pPr>
            <a:r>
              <a:rPr b="0" i="0" lang="en-US" sz="2400" u="none">
                <a:solidFill>
                  <a:schemeClr val="dk1"/>
                </a:solidFill>
                <a:latin typeface="Arial"/>
                <a:ea typeface="Arial"/>
                <a:cs typeface="Arial"/>
                <a:sym typeface="Arial"/>
              </a:rPr>
              <a:t>	Mientras que al órgano jurisdiccional le corresponde la dirección de la etapa intermedia y, especialmente, del juzgamiento, así como expedir las sentencias y demás resoluciones previstas en la Ley; y que nadie puede ser sometido a pena o medida de seguridad sino por resolución del órgano jurisdiccional determinado por la Ley.</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El NCPP determina expresamente los principios que rigen la actuación del MP, al establecer que el Fiscal actúa en el proceso penal con independencia de criterio y que adecua sus actos a un criterio objetivo, rigiéndose únicamente por la Constitución y la Ley.</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El Fiscal tiene a su cargo la Investigación Preparatoria, en el desarrollo de la misma practica u ordena practicar los actos  de  investigación  que  correspondan,  indagando no</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4"/>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180" name="Google Shape;180;p24"/>
          <p:cNvSpPr txBox="1"/>
          <p:nvPr>
            <p:ph type="title"/>
          </p:nvPr>
        </p:nvSpPr>
        <p:spPr>
          <a:xfrm>
            <a:off x="611187" y="404812"/>
            <a:ext cx="8281987" cy="1016000"/>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181" name="Google Shape;181;p24"/>
          <p:cNvSpPr txBox="1"/>
          <p:nvPr>
            <p:ph idx="1" type="body"/>
          </p:nvPr>
        </p:nvSpPr>
        <p:spPr>
          <a:xfrm>
            <a:off x="250825" y="1557337"/>
            <a:ext cx="8569325" cy="5040312"/>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2160"/>
              <a:buNone/>
            </a:pPr>
            <a:r>
              <a:rPr b="0" i="0" lang="en-US" sz="2400" u="none">
                <a:solidFill>
                  <a:schemeClr val="dk1"/>
                </a:solidFill>
                <a:latin typeface="Arial"/>
                <a:ea typeface="Arial"/>
                <a:cs typeface="Arial"/>
                <a:sym typeface="Arial"/>
              </a:rPr>
              <a:t>	sólo las circunstancias que permitan comprobar la imputación, sino también las que sirvan para eximir o atenuar la responsabilidad del imputado. Solicita al juez las medidas que considere necesarias, cuando corresponde hacerlo.</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El Fiscal interviene permanentemente en todo el desarrollo del proceso y tiene legitimación para interponer los recursos y medios de impugnación que la Ley establece. </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El Fiscal de la Nación, establece la distribución de funciones de los miembros del MP; regula mediante instrucciones generales los requisitos legales y formalidades de las actuaciones de investigación, así como los mecanismos de coordinación entre los Fiscales.</a:t>
            </a:r>
            <a:endParaRPr/>
          </a:p>
          <a:p>
            <a:pPr indent="-205740" lvl="0" marL="342900" rtl="0" algn="l">
              <a:spcBef>
                <a:spcPts val="480"/>
              </a:spcBef>
              <a:spcAft>
                <a:spcPts val="0"/>
              </a:spcAft>
              <a:buSzPts val="2160"/>
              <a:buNone/>
            </a:pPr>
            <a:r>
              <a:t/>
            </a:r>
            <a:endParaRPr b="0" i="0" sz="2400" u="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5"/>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187" name="Google Shape;187;p25"/>
          <p:cNvSpPr txBox="1"/>
          <p:nvPr>
            <p:ph type="title"/>
          </p:nvPr>
        </p:nvSpPr>
        <p:spPr>
          <a:xfrm>
            <a:off x="611187" y="404812"/>
            <a:ext cx="8281987" cy="1016000"/>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188" name="Google Shape;188;p25"/>
          <p:cNvSpPr txBox="1"/>
          <p:nvPr>
            <p:ph idx="1" type="body"/>
          </p:nvPr>
        </p:nvSpPr>
        <p:spPr>
          <a:xfrm>
            <a:off x="250825" y="1484312"/>
            <a:ext cx="8642350" cy="5113337"/>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SzPts val="2160"/>
              <a:buNone/>
            </a:pPr>
            <a:r>
              <a:rPr b="0" i="0" lang="en-US" sz="2400" u="none">
                <a:solidFill>
                  <a:schemeClr val="dk1"/>
                </a:solidFill>
                <a:latin typeface="Arial"/>
                <a:ea typeface="Arial"/>
                <a:cs typeface="Arial"/>
                <a:sym typeface="Arial"/>
              </a:rPr>
              <a:t>	El MP formula Disposiciones, Requerimientos y Conclusiones en forma motivada y específica, de manera que se basten a sí mismos, sin remitirse a las decisiones del Juez, ni a Disposiciones o Requerimientos anteriores.</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Procede oralmente en la audiencia y en los debates y por escrito en los demás casos.</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El Proceso Penal Común.</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Comprende la Investigación Preparatoria, la etapa intermedia y el Juzgamiento.</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La Investigación Preparatoria.</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El Fiscal inicia los actos de investigación cuando tenga conocimiento de la sospecha de la comisión de un hecho que reviste los caracteres de delito. Promueve la investigación de oficio o a petición de los denunciantes.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6"/>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194" name="Google Shape;194;p26"/>
          <p:cNvSpPr txBox="1"/>
          <p:nvPr>
            <p:ph type="title"/>
          </p:nvPr>
        </p:nvSpPr>
        <p:spPr>
          <a:xfrm>
            <a:off x="611187" y="476250"/>
            <a:ext cx="8281987" cy="944562"/>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195" name="Google Shape;195;p26"/>
          <p:cNvSpPr txBox="1"/>
          <p:nvPr>
            <p:ph idx="1" type="body"/>
          </p:nvPr>
        </p:nvSpPr>
        <p:spPr>
          <a:xfrm>
            <a:off x="323850" y="1557337"/>
            <a:ext cx="8569325" cy="5040312"/>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2160"/>
              <a:buNone/>
            </a:pPr>
            <a:r>
              <a:rPr b="0" i="0" lang="en-US" sz="2400" u="none">
                <a:solidFill>
                  <a:schemeClr val="dk1"/>
                </a:solidFill>
                <a:latin typeface="Arial"/>
                <a:ea typeface="Arial"/>
                <a:cs typeface="Arial"/>
                <a:sym typeface="Arial"/>
              </a:rPr>
              <a:t>	En la investigación del delito, el Fiscal debe obtener los elementos de convicción necesarios para la acreditación de los hechos delictivos, y para identificar a los autores o partícipes en su comisión.</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Delimita lo que ahora se denomina investigación preliminar, incorporándola como parte de la investigación preparatoria, limitándola en el tiempo, pues no podrá durar más de 20 días; es decir, a partir del momento que el Fiscal toma conocimiento de la noticia criminal, inicia las diligencias preliminares para decidir si formaliza o no la investigación preparatoria.</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En ella realiza las primeras Diligencias Preliminares o dispone que las efectúe la Policía Nacional.</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7"/>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201" name="Google Shape;201;p27"/>
          <p:cNvSpPr txBox="1"/>
          <p:nvPr>
            <p:ph type="title"/>
          </p:nvPr>
        </p:nvSpPr>
        <p:spPr>
          <a:xfrm>
            <a:off x="611187" y="404812"/>
            <a:ext cx="8281987" cy="1016000"/>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202" name="Google Shape;202;p27"/>
          <p:cNvSpPr txBox="1"/>
          <p:nvPr>
            <p:ph idx="1" type="body"/>
          </p:nvPr>
        </p:nvSpPr>
        <p:spPr>
          <a:xfrm>
            <a:off x="323850" y="1412875"/>
            <a:ext cx="8569325" cy="5111750"/>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2160"/>
              <a:buNone/>
            </a:pPr>
            <a:r>
              <a:rPr b="0" i="0" lang="en-US" sz="2400" u="none">
                <a:solidFill>
                  <a:schemeClr val="dk1"/>
                </a:solidFill>
                <a:latin typeface="Arial"/>
                <a:ea typeface="Arial"/>
                <a:cs typeface="Arial"/>
                <a:sym typeface="Arial"/>
              </a:rPr>
              <a:t>	El Fiscal al ordenar la intervención policial, debe señalar entre otras indicaciones, su objeto, y, de ser el caso, las formalidades específicas que debe reunir los actos de investigación para garantizar su validez.</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La función de investigación de la Policía Nacional está sujeta a la conducción del Fiscal.</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Corresponde al Fiscal decidir la estrategia de investigación adecuada al caso, programará y coordinará con quienes corresponda sobre el empleo de pautas, técnicas y medios indispensables para la eficacia de la misma.</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Garantiza el derecho de defensa del imputado y sus demás derechos fundamentales, así como la regularidad de las diligencias correspondientes.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8"/>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208" name="Google Shape;208;p28"/>
          <p:cNvSpPr txBox="1"/>
          <p:nvPr>
            <p:ph type="title"/>
          </p:nvPr>
        </p:nvSpPr>
        <p:spPr>
          <a:xfrm>
            <a:off x="611187" y="333375"/>
            <a:ext cx="8281987" cy="863600"/>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209" name="Google Shape;209;p28"/>
          <p:cNvSpPr txBox="1"/>
          <p:nvPr>
            <p:ph idx="1" type="body"/>
          </p:nvPr>
        </p:nvSpPr>
        <p:spPr>
          <a:xfrm>
            <a:off x="0" y="1412875"/>
            <a:ext cx="8893175" cy="5184775"/>
          </a:xfrm>
          <a:prstGeom prst="rect">
            <a:avLst/>
          </a:prstGeom>
          <a:noFill/>
          <a:ln>
            <a:noFill/>
          </a:ln>
        </p:spPr>
        <p:txBody>
          <a:bodyPr anchorCtr="0" anchor="t" bIns="45700" lIns="91425" spcFirstLastPara="1" rIns="91425" wrap="square" tIns="45700">
            <a:noAutofit/>
          </a:bodyPr>
          <a:lstStyle/>
          <a:p>
            <a:pPr indent="-285750" lvl="1" marL="742950" rtl="0" algn="just">
              <a:lnSpc>
                <a:spcPct val="90000"/>
              </a:lnSpc>
              <a:spcBef>
                <a:spcPts val="0"/>
              </a:spcBef>
              <a:spcAft>
                <a:spcPts val="0"/>
              </a:spcAft>
              <a:buSzPts val="1800"/>
              <a:buNone/>
            </a:pPr>
            <a:r>
              <a:rPr b="0" i="0" lang="en-US" sz="2400" u="none">
                <a:solidFill>
                  <a:schemeClr val="dk1"/>
                </a:solidFill>
                <a:latin typeface="Arial"/>
                <a:ea typeface="Arial"/>
                <a:cs typeface="Arial"/>
                <a:sym typeface="Arial"/>
              </a:rPr>
              <a:t>	El Fiscal puede, bajo su dirección, requerir la intervención de la Policía Nacional o realizar por si mismo diligencias preliminares de investigación para determinar si debe formalizar la investigación preparatoria. Estas diligencias tienen por </a:t>
            </a:r>
            <a:r>
              <a:rPr b="1" i="0" lang="en-US" sz="2400" u="none">
                <a:solidFill>
                  <a:schemeClr val="dk1"/>
                </a:solidFill>
                <a:latin typeface="Arial"/>
                <a:ea typeface="Arial"/>
                <a:cs typeface="Arial"/>
                <a:sym typeface="Arial"/>
              </a:rPr>
              <a:t>finalidad inmediata:</a:t>
            </a:r>
            <a:endParaRPr/>
          </a:p>
          <a:p>
            <a:pPr indent="-285750" lvl="1" marL="742950" rtl="0" algn="just">
              <a:lnSpc>
                <a:spcPct val="90000"/>
              </a:lnSpc>
              <a:spcBef>
                <a:spcPts val="480"/>
              </a:spcBef>
              <a:spcAft>
                <a:spcPts val="0"/>
              </a:spcAft>
              <a:buSzPts val="1800"/>
              <a:buNone/>
            </a:pPr>
            <a:r>
              <a:rPr b="0" i="0" lang="en-US" sz="2400" u="none">
                <a:solidFill>
                  <a:schemeClr val="dk1"/>
                </a:solidFill>
                <a:latin typeface="Arial"/>
                <a:ea typeface="Arial"/>
                <a:cs typeface="Arial"/>
                <a:sym typeface="Arial"/>
              </a:rPr>
              <a:t>	a) Realizar los actos urgentes o inaplazables destinados a determinar si han tenido lugar los hechos objeto de conocimiento y su delictuosidad;</a:t>
            </a:r>
            <a:endParaRPr/>
          </a:p>
          <a:p>
            <a:pPr indent="-285750" lvl="1" marL="742950" rtl="0" algn="just">
              <a:lnSpc>
                <a:spcPct val="90000"/>
              </a:lnSpc>
              <a:spcBef>
                <a:spcPts val="480"/>
              </a:spcBef>
              <a:spcAft>
                <a:spcPts val="0"/>
              </a:spcAft>
              <a:buSzPts val="1800"/>
              <a:buNone/>
            </a:pPr>
            <a:r>
              <a:rPr b="0" i="0" lang="en-US" sz="2400" u="none">
                <a:solidFill>
                  <a:schemeClr val="dk1"/>
                </a:solidFill>
                <a:latin typeface="Arial"/>
                <a:ea typeface="Arial"/>
                <a:cs typeface="Arial"/>
                <a:sym typeface="Arial"/>
              </a:rPr>
              <a:t>	b) Asegurar los elementos materiales de su comisión; y,</a:t>
            </a:r>
            <a:endParaRPr/>
          </a:p>
          <a:p>
            <a:pPr indent="-285750" lvl="1" marL="742950" rtl="0" algn="just">
              <a:lnSpc>
                <a:spcPct val="90000"/>
              </a:lnSpc>
              <a:spcBef>
                <a:spcPts val="480"/>
              </a:spcBef>
              <a:spcAft>
                <a:spcPts val="0"/>
              </a:spcAft>
              <a:buSzPts val="1800"/>
              <a:buNone/>
            </a:pPr>
            <a:r>
              <a:rPr b="0" i="0" lang="en-US" sz="2400" u="none">
                <a:solidFill>
                  <a:schemeClr val="dk1"/>
                </a:solidFill>
                <a:latin typeface="Arial"/>
                <a:ea typeface="Arial"/>
                <a:cs typeface="Arial"/>
                <a:sym typeface="Arial"/>
              </a:rPr>
              <a:t>	c) Individualizar a las personas involucradas en su comisión, incluyendo a los agraviados.</a:t>
            </a:r>
            <a:endParaRPr/>
          </a:p>
          <a:p>
            <a:pPr indent="-285750" lvl="1" marL="742950" rtl="0" algn="just">
              <a:lnSpc>
                <a:spcPct val="90000"/>
              </a:lnSpc>
              <a:spcBef>
                <a:spcPts val="480"/>
              </a:spcBef>
              <a:spcAft>
                <a:spcPts val="0"/>
              </a:spcAft>
              <a:buSzPts val="1800"/>
              <a:buNone/>
            </a:pPr>
            <a:r>
              <a:rPr b="0" i="0" lang="en-US" sz="2400" u="none">
                <a:solidFill>
                  <a:schemeClr val="dk1"/>
                </a:solidFill>
                <a:latin typeface="Arial"/>
                <a:ea typeface="Arial"/>
                <a:cs typeface="Arial"/>
                <a:sym typeface="Arial"/>
              </a:rPr>
              <a:t>	El plazo de las diligencias preliminares, es de veinte días, salvo que se produzca la detención de una persona, quien se  considere  afectado  por  una  excesiva duración de las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9"/>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215" name="Google Shape;215;p29"/>
          <p:cNvSpPr txBox="1"/>
          <p:nvPr>
            <p:ph type="title"/>
          </p:nvPr>
        </p:nvSpPr>
        <p:spPr>
          <a:xfrm>
            <a:off x="611187" y="549275"/>
            <a:ext cx="8281987" cy="871537"/>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216" name="Google Shape;216;p29"/>
          <p:cNvSpPr txBox="1"/>
          <p:nvPr>
            <p:ph idx="1" type="body"/>
          </p:nvPr>
        </p:nvSpPr>
        <p:spPr>
          <a:xfrm>
            <a:off x="250825" y="1484312"/>
            <a:ext cx="8642350" cy="5113337"/>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SzPts val="2160"/>
              <a:buNone/>
            </a:pPr>
            <a:r>
              <a:rPr b="0" i="0" lang="en-US" sz="2400" u="none">
                <a:solidFill>
                  <a:schemeClr val="dk1"/>
                </a:solidFill>
                <a:latin typeface="Arial"/>
                <a:ea typeface="Arial"/>
                <a:cs typeface="Arial"/>
                <a:sym typeface="Arial"/>
              </a:rPr>
              <a:t>	diligencias preliminares, solicitará al Fiscal le de término y dicte la Disposición que corresponda.</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Si el Fiscal no acepta la solicitud del afectado o fija un plazo irrazonable, este último podrá acudir al Juez de la Investigación Preparatoria en el plazo de cinco días instando su pronunciamiento. El Juez resuelve previa audiencia, con la participación del Fiscal y del solicitante.</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Las diligencias preliminares forman parte de la investigación preparatoria, no pueden repetirse una vez formalizada la investigación, sin embargo procede su ampliación si dicha diligencia resultare indispensable, siempre que se advierta un grave defecto en su actuación o que ineludiblemente deba completarse como consecuencia de la incorporación de nuevos elementos de convicción.</a:t>
            </a:r>
            <a:endParaRPr/>
          </a:p>
          <a:p>
            <a:pPr indent="-205740" lvl="0" marL="342900" rtl="0" algn="l">
              <a:spcBef>
                <a:spcPts val="480"/>
              </a:spcBef>
              <a:spcAft>
                <a:spcPts val="0"/>
              </a:spcAft>
              <a:buSzPts val="2160"/>
              <a:buNone/>
            </a:pPr>
            <a:r>
              <a:t/>
            </a:r>
            <a:endParaRPr b="0" i="0" sz="2400" u="non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0"/>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222" name="Google Shape;222;p30"/>
          <p:cNvSpPr txBox="1"/>
          <p:nvPr>
            <p:ph type="title"/>
          </p:nvPr>
        </p:nvSpPr>
        <p:spPr>
          <a:xfrm>
            <a:off x="611187" y="333375"/>
            <a:ext cx="8281987" cy="1087437"/>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223" name="Google Shape;223;p30"/>
          <p:cNvSpPr txBox="1"/>
          <p:nvPr>
            <p:ph idx="1" type="body"/>
          </p:nvPr>
        </p:nvSpPr>
        <p:spPr>
          <a:xfrm>
            <a:off x="250825" y="1557337"/>
            <a:ext cx="8642350" cy="5040312"/>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SzPts val="2160"/>
              <a:buNone/>
            </a:pPr>
            <a:r>
              <a:rPr b="0" i="0" lang="en-US" sz="2400" u="none">
                <a:solidFill>
                  <a:schemeClr val="dk1"/>
                </a:solidFill>
                <a:latin typeface="Arial"/>
                <a:ea typeface="Arial"/>
                <a:cs typeface="Arial"/>
                <a:sym typeface="Arial"/>
              </a:rPr>
              <a:t>	La formalización de la investigación preparatoria suspende el curso de la prescripción de la acción penal y el Fiscal pierde la facultad de archivar la investigación sin intervención judicial.</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El Fiscal en el marco de un proceso acusatorio debe abandonar la actitud pasiva y burocrática con que viene actuando actualmente, por eso se ha dispuesto que al tener conocimiento de un delito de ejercicio público de la acción penal, puede constituirse inmediatamente en el lugar de los hechos con el personal y medios especializados necesarios y efectuar un examen con la finalidad de establecer la realidad de los hechos, y en su caso, impedir que el delito produzca consecuencias ulteriores y que se altere la escena del delito.</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1"/>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229" name="Google Shape;229;p31"/>
          <p:cNvSpPr txBox="1"/>
          <p:nvPr>
            <p:ph type="title"/>
          </p:nvPr>
        </p:nvSpPr>
        <p:spPr>
          <a:xfrm>
            <a:off x="611187" y="476250"/>
            <a:ext cx="8281987" cy="944562"/>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230" name="Google Shape;230;p31"/>
          <p:cNvSpPr txBox="1"/>
          <p:nvPr>
            <p:ph idx="1" type="body"/>
          </p:nvPr>
        </p:nvSpPr>
        <p:spPr>
          <a:xfrm>
            <a:off x="250825" y="1412875"/>
            <a:ext cx="8642350" cy="5184775"/>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SzPts val="2160"/>
              <a:buNone/>
            </a:pPr>
            <a:r>
              <a:rPr b="0" i="0" lang="en-US" sz="2400" u="none">
                <a:solidFill>
                  <a:schemeClr val="dk1"/>
                </a:solidFill>
                <a:latin typeface="Arial"/>
                <a:ea typeface="Arial"/>
                <a:cs typeface="Arial"/>
                <a:sym typeface="Arial"/>
              </a:rPr>
              <a:t>	La Investigación Preparatoria constituye una etapa única, dinámica, flexible y se realiza exclusivamente bajo la dirección del Fiscal, quien cuando requiera alguna medida coercitiva urgente, la solicita al Juez de la Investigación Preparatoria.</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Corresponde al Fiscal dictar las instrucciones pertinentes y controlar que el apoyo policial se realice dentro del marco constitucional y el respeto de los derechos fundamentales.</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La Investigación Preparatoria tiene la finalidad de reunir los elementos de convicción, de cargo y de descargo, que permitan al Fiscal decidir si formula o no acusación y, en su caso, al imputado preparar su defensa.</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El Fiscal puede disponer la concurrencia del imputado, del agraviado,  testigos,  peritos,  interpretes y depositarios que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32"/>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236" name="Google Shape;236;p32"/>
          <p:cNvSpPr txBox="1"/>
          <p:nvPr>
            <p:ph type="title"/>
          </p:nvPr>
        </p:nvSpPr>
        <p:spPr>
          <a:xfrm>
            <a:off x="611187" y="404812"/>
            <a:ext cx="8281987" cy="1016000"/>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237" name="Google Shape;237;p32"/>
          <p:cNvSpPr txBox="1"/>
          <p:nvPr>
            <p:ph idx="1" type="body"/>
          </p:nvPr>
        </p:nvSpPr>
        <p:spPr>
          <a:xfrm>
            <a:off x="250825" y="1557337"/>
            <a:ext cx="8642350" cy="5040312"/>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SzPts val="2160"/>
              <a:buNone/>
            </a:pPr>
            <a:r>
              <a:rPr b="0" i="0" lang="en-US" sz="2400" u="none">
                <a:solidFill>
                  <a:schemeClr val="dk1"/>
                </a:solidFill>
                <a:latin typeface="Arial"/>
                <a:ea typeface="Arial"/>
                <a:cs typeface="Arial"/>
                <a:sym typeface="Arial"/>
              </a:rPr>
              <a:t>	se encuentren en posibilidad de informar sobre circunstancias útiles para los fines de la investigación. Su inasistencia injustificada determina su conducción compulsiva por la Policía Nacional.</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Las actuaciones de la Investigación Preparatoria sólo sirven para emitir las resoluciones propias de la investigación y de la Etapa Intermedia; el resultado de ellas no puede fundamentar la sentencia, como sucede actualmente en los procesos sumarios.</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Para los efectos de la sentencia tienen carácter de acto de prueba las pruebas anticipadas y las actuaciones objetivas e irreproducibles (prueba preconstituida) cuya lectura en juicio  oral  autoriza  el NCPP. En cuanto a las diligencias de  la  Investigación  Preparatoria  el  Fiscal  realiza las que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5"/>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117" name="Google Shape;117;p15"/>
          <p:cNvSpPr txBox="1"/>
          <p:nvPr>
            <p:ph type="title"/>
          </p:nvPr>
        </p:nvSpPr>
        <p:spPr>
          <a:xfrm>
            <a:off x="611187" y="260350"/>
            <a:ext cx="8208962" cy="936625"/>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118" name="Google Shape;118;p15"/>
          <p:cNvSpPr txBox="1"/>
          <p:nvPr>
            <p:ph idx="1" type="body"/>
          </p:nvPr>
        </p:nvSpPr>
        <p:spPr>
          <a:xfrm>
            <a:off x="323850" y="1557337"/>
            <a:ext cx="8569325" cy="5040312"/>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SzPts val="2160"/>
              <a:buNone/>
            </a:pPr>
            <a:r>
              <a:rPr b="1" i="0" lang="en-US" sz="2400" u="none">
                <a:solidFill>
                  <a:schemeClr val="dk1"/>
                </a:solidFill>
                <a:latin typeface="Arial"/>
                <a:ea typeface="Arial"/>
                <a:cs typeface="Arial"/>
                <a:sym typeface="Arial"/>
              </a:rPr>
              <a:t>	Antecedentes.</a:t>
            </a:r>
            <a:r>
              <a:rPr b="0" i="0" lang="en-US" sz="2400" u="none">
                <a:solidFill>
                  <a:schemeClr val="dk1"/>
                </a:solidFill>
                <a:latin typeface="Arial"/>
                <a:ea typeface="Arial"/>
                <a:cs typeface="Arial"/>
                <a:sym typeface="Arial"/>
              </a:rPr>
              <a:t> Las funciones y atribuciones del Ministerio Público estuvieron en los Códigos de Procedimientos Penales de 1863, 1920 y 1940 y en las Leyes Orgánicas del Poder Judicial.</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Con la Constitución Política de 1979, se estableció la autonomía del Ministerio Público.</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Independencia del Fiscal.</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La LOMP, establece que los Fiscales actúan independientemente en el ejercicio de sus atribuciones, las que desempeñan según su propio criterio y en la forma que estimen más arreglada a los fines de su institución. Siendo un cuerpo jerárquicamente organizado deben sujetarse a las instrucción  que pudieren impartirles sus superiores.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33"/>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243" name="Google Shape;243;p33"/>
          <p:cNvSpPr txBox="1"/>
          <p:nvPr>
            <p:ph type="title"/>
          </p:nvPr>
        </p:nvSpPr>
        <p:spPr>
          <a:xfrm>
            <a:off x="611187" y="404812"/>
            <a:ext cx="8281987" cy="1016000"/>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244" name="Google Shape;244;p33"/>
          <p:cNvSpPr txBox="1"/>
          <p:nvPr>
            <p:ph idx="1" type="body"/>
          </p:nvPr>
        </p:nvSpPr>
        <p:spPr>
          <a:xfrm>
            <a:off x="250825" y="1484312"/>
            <a:ext cx="8642350" cy="5113337"/>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2160"/>
              <a:buNone/>
            </a:pPr>
            <a:r>
              <a:rPr b="0" i="0" lang="en-US" sz="2400" u="none">
                <a:solidFill>
                  <a:schemeClr val="dk1"/>
                </a:solidFill>
                <a:latin typeface="Arial"/>
                <a:ea typeface="Arial"/>
                <a:cs typeface="Arial"/>
                <a:sym typeface="Arial"/>
              </a:rPr>
              <a:t>	Considere pertinentes y útiles, dentro los límites de la Ley.</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El plazo de la Investigación Preparatoria es de ciento veinte días naturales, para todos los delitos, aquí no se hace distinción, como ahora en proceso sumario u ordinario; y su cumplimiento está sujeto a control judicial. Sólo por causas justificadas, dictando la Disposición correspondiente, el Fiscal puede prorrogar por única vez hasta por un máximo de sesenta días naturales.</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En el caso de investigaciones complejas, el plazo de la Investigación Preparatoria es de ocho meses. La prórroga por igual plazo debe concederla el Juez de la Investigación Preparatoria.</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34"/>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250" name="Google Shape;250;p34"/>
          <p:cNvSpPr txBox="1"/>
          <p:nvPr>
            <p:ph type="title"/>
          </p:nvPr>
        </p:nvSpPr>
        <p:spPr>
          <a:xfrm>
            <a:off x="611187" y="404812"/>
            <a:ext cx="8281987" cy="1016000"/>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251" name="Google Shape;251;p34"/>
          <p:cNvSpPr txBox="1"/>
          <p:nvPr>
            <p:ph idx="1" type="body"/>
          </p:nvPr>
        </p:nvSpPr>
        <p:spPr>
          <a:xfrm>
            <a:off x="250825" y="1557337"/>
            <a:ext cx="8642350" cy="5040312"/>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SzPts val="2520"/>
              <a:buNone/>
            </a:pPr>
            <a:r>
              <a:rPr b="0" i="0"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El Fiscal da por concluida la Investigación Preparatoria cuando considere que ha cumplido su objeto, aún cuando no hubiere vencido el plazo. Si vencido los plazos el Fiscal no da por concluida la Investigación Preparatoria, las partes pueden solicitar su conclusión al Juez de la Investigación Preparatoria, quien cita al Fiscal y a las demás partes a una audiencia de control del plazo y luego de escucharlos, dicta la resolución que corresponda.</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Si el Juez ordena la conclusión de la Investigación Preparatoria, el Fiscal debe pronunciarse solicitando el sobreseimiento o formulando acusación. Su incumplimiento acarrea responsabilidad disciplinaria en el Fiscal.</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Las facultades del Juez de la Investigación Preparatoria, como garante, 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35"/>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257" name="Google Shape;257;p35"/>
          <p:cNvSpPr txBox="1"/>
          <p:nvPr>
            <p:ph type="title"/>
          </p:nvPr>
        </p:nvSpPr>
        <p:spPr>
          <a:xfrm>
            <a:off x="611187" y="476250"/>
            <a:ext cx="8281987" cy="944562"/>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258" name="Google Shape;258;p35"/>
          <p:cNvSpPr txBox="1"/>
          <p:nvPr>
            <p:ph idx="1" type="body"/>
          </p:nvPr>
        </p:nvSpPr>
        <p:spPr>
          <a:xfrm>
            <a:off x="250825" y="1557337"/>
            <a:ext cx="8642350" cy="5040312"/>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2520"/>
              <a:buNone/>
            </a:pPr>
            <a:r>
              <a:rPr b="0" i="0"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a)</a:t>
            </a:r>
            <a:r>
              <a:rPr b="0" i="0" lang="en-US" sz="2400" u="none">
                <a:solidFill>
                  <a:schemeClr val="dk1"/>
                </a:solidFill>
                <a:latin typeface="Arial"/>
                <a:ea typeface="Arial"/>
                <a:cs typeface="Arial"/>
                <a:sym typeface="Arial"/>
              </a:rPr>
              <a:t> Autoriza la constitución de las partes.</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b)</a:t>
            </a:r>
            <a:r>
              <a:rPr b="0" i="0" lang="en-US" sz="2400" u="none">
                <a:solidFill>
                  <a:schemeClr val="dk1"/>
                </a:solidFill>
                <a:latin typeface="Arial"/>
                <a:ea typeface="Arial"/>
                <a:cs typeface="Arial"/>
                <a:sym typeface="Arial"/>
              </a:rPr>
              <a:t> Resuelve sobre las medidas limitativas de derechos y las medidas de protección.</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c)</a:t>
            </a:r>
            <a:r>
              <a:rPr b="0" i="0" lang="en-US" sz="2400" u="none">
                <a:solidFill>
                  <a:schemeClr val="dk1"/>
                </a:solidFill>
                <a:latin typeface="Arial"/>
                <a:ea typeface="Arial"/>
                <a:cs typeface="Arial"/>
                <a:sym typeface="Arial"/>
              </a:rPr>
              <a:t> Se pronuncia sobre los medios técnicos de defensa (excepciones, cuestiones previas y prejudiciales).</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d)</a:t>
            </a:r>
            <a:r>
              <a:rPr b="0" i="0" lang="en-US" sz="2400" u="none">
                <a:solidFill>
                  <a:schemeClr val="dk1"/>
                </a:solidFill>
                <a:latin typeface="Arial"/>
                <a:ea typeface="Arial"/>
                <a:cs typeface="Arial"/>
                <a:sym typeface="Arial"/>
              </a:rPr>
              <a:t> Realiza los actos de prueba anticipada.</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e)</a:t>
            </a:r>
            <a:r>
              <a:rPr b="0" i="0" lang="en-US" sz="2400" u="none">
                <a:solidFill>
                  <a:schemeClr val="dk1"/>
                </a:solidFill>
                <a:latin typeface="Arial"/>
                <a:ea typeface="Arial"/>
                <a:cs typeface="Arial"/>
                <a:sym typeface="Arial"/>
              </a:rPr>
              <a:t> Cautela el cumplimiento de los plazos.</a:t>
            </a:r>
            <a:endParaRPr/>
          </a:p>
          <a:p>
            <a:pPr indent="-342900" lvl="0" marL="342900" rtl="0" algn="just">
              <a:lnSpc>
                <a:spcPct val="100000"/>
              </a:lnSpc>
              <a:spcBef>
                <a:spcPts val="480"/>
              </a:spcBef>
              <a:spcAft>
                <a:spcPts val="0"/>
              </a:spcAft>
              <a:buSzPts val="2160"/>
              <a:buNone/>
            </a:pPr>
            <a:r>
              <a:t/>
            </a:r>
            <a:endParaRPr b="0" i="0" sz="2400" u="none">
              <a:solidFill>
                <a:schemeClr val="dk1"/>
              </a:solidFill>
              <a:latin typeface="Arial"/>
              <a:ea typeface="Arial"/>
              <a:cs typeface="Arial"/>
              <a:sym typeface="Arial"/>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___________________  .  ____________________</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6"/>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124" name="Google Shape;124;p16"/>
          <p:cNvSpPr txBox="1"/>
          <p:nvPr>
            <p:ph type="title"/>
          </p:nvPr>
        </p:nvSpPr>
        <p:spPr>
          <a:xfrm>
            <a:off x="611187" y="0"/>
            <a:ext cx="8281987" cy="1420812"/>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125" name="Google Shape;125;p16"/>
          <p:cNvSpPr txBox="1"/>
          <p:nvPr>
            <p:ph idx="1" type="body"/>
          </p:nvPr>
        </p:nvSpPr>
        <p:spPr>
          <a:xfrm>
            <a:off x="395287" y="1557337"/>
            <a:ext cx="8497887" cy="5040312"/>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2160"/>
              <a:buNone/>
            </a:pPr>
            <a:r>
              <a:rPr b="0" i="0" lang="en-US" sz="2400" u="none">
                <a:solidFill>
                  <a:schemeClr val="dk1"/>
                </a:solidFill>
                <a:latin typeface="Arial"/>
                <a:ea typeface="Arial"/>
                <a:cs typeface="Arial"/>
                <a:sym typeface="Arial"/>
              </a:rPr>
              <a:t>	Es necesario una comunidad y uniformidad de criterios en el ejercicio de sus funciones. En ello el Fiscal de la Nación emite directivas de carácter técnico-jurídico para el mejor desempeño y orientación de la actividad de los Fiscales.</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Principios del Ministerio Público.</a:t>
            </a:r>
            <a:endParaRPr/>
          </a:p>
          <a:p>
            <a:pPr indent="-342900" lvl="0" marL="342900" rtl="0" algn="just">
              <a:lnSpc>
                <a:spcPct val="100000"/>
              </a:lnSpc>
              <a:spcBef>
                <a:spcPts val="480"/>
              </a:spcBef>
              <a:spcAft>
                <a:spcPts val="0"/>
              </a:spcAft>
              <a:buSzPts val="2160"/>
              <a:buNone/>
            </a:pPr>
            <a:r>
              <a:rPr b="1" i="0" lang="en-US" sz="2400" u="none">
                <a:solidFill>
                  <a:schemeClr val="dk1"/>
                </a:solidFill>
                <a:latin typeface="Arial"/>
                <a:ea typeface="Arial"/>
                <a:cs typeface="Arial"/>
                <a:sym typeface="Arial"/>
              </a:rPr>
              <a:t>	a) Legalidad.-</a:t>
            </a:r>
            <a:r>
              <a:rPr b="0" i="0" lang="en-US" sz="2400" u="none">
                <a:solidFill>
                  <a:schemeClr val="dk1"/>
                </a:solidFill>
                <a:latin typeface="Arial"/>
                <a:ea typeface="Arial"/>
                <a:cs typeface="Arial"/>
                <a:sym typeface="Arial"/>
              </a:rPr>
              <a:t> Los fiscales actúan con sujeción a la Constitución, a las leyes y a las demás normas del ordenamiento jurídico vigente.</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b) Imparcialidad.-</a:t>
            </a:r>
            <a:r>
              <a:rPr b="0" i="0" lang="en-US" sz="2400" u="none">
                <a:solidFill>
                  <a:schemeClr val="dk1"/>
                </a:solidFill>
                <a:latin typeface="Arial"/>
                <a:ea typeface="Arial"/>
                <a:cs typeface="Arial"/>
                <a:sym typeface="Arial"/>
              </a:rPr>
              <a:t> Los fiscales deben actuar con plena objetividad e independencia en defensa de los intereses que le están encomendados.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7"/>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131" name="Google Shape;131;p17"/>
          <p:cNvSpPr txBox="1"/>
          <p:nvPr>
            <p:ph type="title"/>
          </p:nvPr>
        </p:nvSpPr>
        <p:spPr>
          <a:xfrm>
            <a:off x="611187" y="260350"/>
            <a:ext cx="8281987" cy="1160462"/>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132" name="Google Shape;132;p17"/>
          <p:cNvSpPr txBox="1"/>
          <p:nvPr>
            <p:ph idx="1" type="body"/>
          </p:nvPr>
        </p:nvSpPr>
        <p:spPr>
          <a:xfrm>
            <a:off x="250825" y="1484312"/>
            <a:ext cx="8642350" cy="504031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2160"/>
              <a:buNone/>
            </a:pPr>
            <a:r>
              <a:rPr b="1" i="0" lang="en-US" sz="2400" u="none">
                <a:solidFill>
                  <a:schemeClr val="dk1"/>
                </a:solidFill>
                <a:latin typeface="Arial"/>
                <a:ea typeface="Arial"/>
                <a:cs typeface="Arial"/>
                <a:sym typeface="Arial"/>
              </a:rPr>
              <a:t>	Titular de la Acción Penal</a:t>
            </a:r>
            <a:r>
              <a:rPr b="0" i="0" lang="en-US" sz="2400" u="none">
                <a:solidFill>
                  <a:schemeClr val="dk1"/>
                </a:solidFill>
                <a:latin typeface="Arial"/>
                <a:ea typeface="Arial"/>
                <a:cs typeface="Arial"/>
                <a:sym typeface="Arial"/>
              </a:rPr>
              <a:t>.</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Al MP le corresponde la persecución del delito, la investigación; en tanto que los órganos jurisdiccionales se encargan de la etapa procesal del juzgamiento, es decir, de resolver, de fallar. La LOMP reconoce al Fiscal como Titular del Ejercicio de la Acción Penal y de la carga de la prueba.</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Poder discrecional del Fiscal.</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La Investigación realizada por el Fiscal o por la Policía Nacional, bajo la conducción del primero, se orienta a determinar: a) Si el hecho denunciado es delito; b) Si se ha individualizado a su presunto autor; y, c) Si la acción penal no ha prescrito. En caso de ausencia de uno de ellos el Fiscal archiva provisional o definitivamente los actuados. Con lo que se reconoce sus facultades discrecionales.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8"/>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138" name="Google Shape;138;p18"/>
          <p:cNvSpPr txBox="1"/>
          <p:nvPr>
            <p:ph type="title"/>
          </p:nvPr>
        </p:nvSpPr>
        <p:spPr>
          <a:xfrm>
            <a:off x="611187" y="333375"/>
            <a:ext cx="8281987" cy="1087437"/>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139" name="Google Shape;139;p18"/>
          <p:cNvSpPr txBox="1"/>
          <p:nvPr>
            <p:ph idx="1" type="body"/>
          </p:nvPr>
        </p:nvSpPr>
        <p:spPr>
          <a:xfrm>
            <a:off x="250825" y="1484312"/>
            <a:ext cx="8642350" cy="5113337"/>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2160"/>
              <a:buNone/>
            </a:pPr>
            <a:r>
              <a:rPr b="1" i="0" lang="en-US" sz="2400" u="none">
                <a:solidFill>
                  <a:schemeClr val="dk1"/>
                </a:solidFill>
                <a:latin typeface="Arial"/>
                <a:ea typeface="Arial"/>
                <a:cs typeface="Arial"/>
                <a:sym typeface="Arial"/>
              </a:rPr>
              <a:t>	La Investigación Preliminar.</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Con la finalidad de posibilitar el desarrollo de la investigación preliminar se dicta:</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a)</a:t>
            </a:r>
            <a:r>
              <a:rPr b="0" i="0" lang="en-US" sz="2400" u="none">
                <a:solidFill>
                  <a:schemeClr val="dk1"/>
                </a:solidFill>
                <a:latin typeface="Arial"/>
                <a:ea typeface="Arial"/>
                <a:cs typeface="Arial"/>
                <a:sym typeface="Arial"/>
              </a:rPr>
              <a:t> Ley 27378 (Beneficios por Colaboración Eficaz).</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b)</a:t>
            </a:r>
            <a:r>
              <a:rPr b="0" i="0" lang="en-US" sz="2400" u="none">
                <a:solidFill>
                  <a:schemeClr val="dk1"/>
                </a:solidFill>
                <a:latin typeface="Arial"/>
                <a:ea typeface="Arial"/>
                <a:cs typeface="Arial"/>
                <a:sym typeface="Arial"/>
              </a:rPr>
              <a:t> Ley 27379 (Medidas Limitativas de Derechos frente al riesgo de ineficacia en atención al peligro por la demora.</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c)</a:t>
            </a:r>
            <a:r>
              <a:rPr b="0" i="0" lang="en-US" sz="2400" u="none">
                <a:solidFill>
                  <a:schemeClr val="dk1"/>
                </a:solidFill>
                <a:latin typeface="Arial"/>
                <a:ea typeface="Arial"/>
                <a:cs typeface="Arial"/>
                <a:sym typeface="Arial"/>
              </a:rPr>
              <a:t> Ley 27380 (Designación de equipos de Fiscales para casos complejos y Fiscales para determinados casos).</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d)</a:t>
            </a:r>
            <a:r>
              <a:rPr b="0" i="0" lang="en-US" sz="2400" u="none">
                <a:solidFill>
                  <a:schemeClr val="dk1"/>
                </a:solidFill>
                <a:latin typeface="Arial"/>
                <a:ea typeface="Arial"/>
                <a:cs typeface="Arial"/>
                <a:sym typeface="Arial"/>
              </a:rPr>
              <a:t> Ley 27697 (Intervención y Control de Comunicaciones y documentos privados).</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e)</a:t>
            </a:r>
            <a:r>
              <a:rPr b="0" i="0" lang="en-US" sz="2400" u="none">
                <a:solidFill>
                  <a:schemeClr val="dk1"/>
                </a:solidFill>
                <a:latin typeface="Arial"/>
                <a:ea typeface="Arial"/>
                <a:cs typeface="Arial"/>
                <a:sym typeface="Arial"/>
              </a:rPr>
              <a:t> Ley 27934 (Intervención de la Policía y del Ministerio Público en la investigación preliminar).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9"/>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145" name="Google Shape;145;p19"/>
          <p:cNvSpPr txBox="1"/>
          <p:nvPr>
            <p:ph type="title"/>
          </p:nvPr>
        </p:nvSpPr>
        <p:spPr>
          <a:xfrm>
            <a:off x="611187" y="404812"/>
            <a:ext cx="8281987" cy="1016000"/>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146" name="Google Shape;146;p19"/>
          <p:cNvSpPr txBox="1"/>
          <p:nvPr>
            <p:ph idx="1" type="body"/>
          </p:nvPr>
        </p:nvSpPr>
        <p:spPr>
          <a:xfrm>
            <a:off x="323850" y="1484312"/>
            <a:ext cx="8569325" cy="5113337"/>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El Fiscal en la Constitución de 1993 y el NCPP del 2004</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Le corresponde al Fiscal conducir desde su inicio la investigación del delito; asume la titularidad de la investigación, con plenitud de iniciativa y autonomía, con el auxilio de la Policía Nacional, como órgano de apoyo técnico. </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En ese sentido, las funciones y atribuciones del Ministerio Público han evolucionado desde una intervención puramente pasiva, limitada a emitir dictámenes ilustrativos previos a las resoluciones judiciales, conforme al Código de Procedimientos Penales de 1940; pasando por la de supervigilar la investigación del delito desde la etapa policial, que le asignó la Constitución de 1979 hasta la de conducir la investigación del delito con plenitud de iniciativa</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0"/>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152" name="Google Shape;152;p20"/>
          <p:cNvSpPr txBox="1"/>
          <p:nvPr>
            <p:ph type="title"/>
          </p:nvPr>
        </p:nvSpPr>
        <p:spPr>
          <a:xfrm>
            <a:off x="611187" y="404812"/>
            <a:ext cx="8281987" cy="1016000"/>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153" name="Google Shape;153;p20"/>
          <p:cNvSpPr txBox="1"/>
          <p:nvPr>
            <p:ph idx="1" type="body"/>
          </p:nvPr>
        </p:nvSpPr>
        <p:spPr>
          <a:xfrm>
            <a:off x="323850" y="1557337"/>
            <a:ext cx="8569325" cy="5040312"/>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SzPts val="2160"/>
              <a:buNone/>
            </a:pPr>
            <a:r>
              <a:rPr b="0" i="0" lang="en-US" sz="2400" u="none">
                <a:solidFill>
                  <a:schemeClr val="dk1"/>
                </a:solidFill>
                <a:latin typeface="Arial"/>
                <a:ea typeface="Arial"/>
                <a:cs typeface="Arial"/>
                <a:sym typeface="Arial"/>
              </a:rPr>
              <a:t>	y autonomía, que le impone la Constitución vigente y el Código Procesal Penal del 2004, Decreto Legislativo 957, convirtiendo así al Fiscal en Investigador.</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Atribuciones.</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a)</a:t>
            </a:r>
            <a:r>
              <a:rPr b="0" i="0" lang="en-US" sz="2400" u="none">
                <a:solidFill>
                  <a:schemeClr val="dk1"/>
                </a:solidFill>
                <a:latin typeface="Arial"/>
                <a:ea typeface="Arial"/>
                <a:cs typeface="Arial"/>
                <a:sym typeface="Arial"/>
              </a:rPr>
              <a:t> Ejercicio de la acción Penal (inicio, investigación, acusación y juicio oral).</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b)</a:t>
            </a:r>
            <a:r>
              <a:rPr b="0" i="0" lang="en-US" sz="2400" u="none">
                <a:solidFill>
                  <a:schemeClr val="dk1"/>
                </a:solidFill>
                <a:latin typeface="Arial"/>
                <a:ea typeface="Arial"/>
                <a:cs typeface="Arial"/>
                <a:sym typeface="Arial"/>
              </a:rPr>
              <a:t> Conducir la investigación preparatoria.</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c)</a:t>
            </a:r>
            <a:r>
              <a:rPr b="0" i="0" lang="en-US" sz="2400" u="none">
                <a:solidFill>
                  <a:schemeClr val="dk1"/>
                </a:solidFill>
                <a:latin typeface="Arial"/>
                <a:ea typeface="Arial"/>
                <a:cs typeface="Arial"/>
                <a:sym typeface="Arial"/>
              </a:rPr>
              <a:t> Interviene en los procesos especiales, proceso inmediato, proceso de terminación anticipada y procedimientos por colaboración eficaz.</a:t>
            </a:r>
            <a:endParaRPr/>
          </a:p>
          <a:p>
            <a:pPr indent="-342900" lvl="0" marL="342900" rtl="0" algn="just">
              <a:lnSpc>
                <a:spcPct val="90000"/>
              </a:lnSpc>
              <a:spcBef>
                <a:spcPts val="48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d)</a:t>
            </a:r>
            <a:r>
              <a:rPr b="0" i="0" lang="en-US" sz="2400" u="none">
                <a:solidFill>
                  <a:schemeClr val="dk1"/>
                </a:solidFill>
                <a:latin typeface="Arial"/>
                <a:ea typeface="Arial"/>
                <a:cs typeface="Arial"/>
                <a:sym typeface="Arial"/>
              </a:rPr>
              <a:t> Interviene activamente en el juicio o juzgamiento (sostiene su acusación y rebate los argumentos de la defensa.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1"/>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159" name="Google Shape;159;p21"/>
          <p:cNvSpPr txBox="1"/>
          <p:nvPr>
            <p:ph type="title"/>
          </p:nvPr>
        </p:nvSpPr>
        <p:spPr>
          <a:xfrm>
            <a:off x="611187" y="404812"/>
            <a:ext cx="8281987" cy="1016000"/>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160" name="Google Shape;160;p21"/>
          <p:cNvSpPr txBox="1"/>
          <p:nvPr>
            <p:ph idx="1" type="body"/>
          </p:nvPr>
        </p:nvSpPr>
        <p:spPr>
          <a:xfrm>
            <a:off x="250825" y="1557337"/>
            <a:ext cx="8642350" cy="5040312"/>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2160"/>
              <a:buNone/>
            </a:pPr>
            <a:r>
              <a:rPr b="0" i="0" lang="en-US" sz="2400" u="none">
                <a:solidFill>
                  <a:schemeClr val="dk1"/>
                </a:solidFill>
                <a:latin typeface="Arial"/>
                <a:ea typeface="Arial"/>
                <a:cs typeface="Arial"/>
                <a:sym typeface="Arial"/>
              </a:rPr>
              <a:t>	La investigación preparatoria a cargo del Ministerio Público es posible en el marco del nuevo modelo procesal, acorde con los principios constitucionales de juicio previo e inviolabilidad de la defensa en juicio consagrados en el art. 139º Incs. 10º y 14º de la Constitución, al asegurar que el juez que decida el litigio se mantenga extraño al conflicto que le ha sido planteado. </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Para ello debe producirse una profunda reestructuración del Ministerio Público, cuya Ley Orgánica debe dotarlo de una organización idónea para el cumplimiento de sus fines, como lo plantea el NCPP, al disponer que el ámbito de la actividad del MP en lo no previsto en ella, será el señalado por su Ley Orgánica.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2"/>
          <p:cNvSpPr txBox="1"/>
          <p:nvPr/>
        </p:nvSpPr>
        <p:spPr>
          <a:xfrm>
            <a:off x="6781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000"/>
              <a:buFont typeface="Arial"/>
              <a:buNone/>
            </a:pPr>
            <a:fld id="{00000000-1234-1234-1234-123412341234}" type="slidenum">
              <a:rPr b="0" i="0" lang="en-US" sz="1000" u="none">
                <a:solidFill>
                  <a:schemeClr val="dk1"/>
                </a:solidFill>
                <a:latin typeface="Arial"/>
                <a:ea typeface="Arial"/>
                <a:cs typeface="Arial"/>
                <a:sym typeface="Arial"/>
              </a:rPr>
              <a:t>‹#›</a:t>
            </a:fld>
            <a:endParaRPr/>
          </a:p>
        </p:txBody>
      </p:sp>
      <p:sp>
        <p:nvSpPr>
          <p:cNvPr id="166" name="Google Shape;166;p22"/>
          <p:cNvSpPr txBox="1"/>
          <p:nvPr>
            <p:ph type="title"/>
          </p:nvPr>
        </p:nvSpPr>
        <p:spPr>
          <a:xfrm>
            <a:off x="611187" y="333375"/>
            <a:ext cx="8281987" cy="1087437"/>
          </a:xfrm>
          <a:prstGeom prst="rect">
            <a:avLst/>
          </a:prstGeom>
          <a:noFill/>
          <a:ln>
            <a:noFill/>
          </a:ln>
        </p:spPr>
        <p:txBody>
          <a:bodyPr anchorCtr="0" anchor="ctr" bIns="45700" lIns="91425" spcFirstLastPara="1" rIns="91425" wrap="square" tIns="45700">
            <a:noAutofit/>
          </a:bodyPr>
          <a:lstStyle/>
          <a:p>
            <a:pPr indent="0" lvl="0" marL="0" rtl="0" algn="just">
              <a:lnSpc>
                <a:spcPct val="100000"/>
              </a:lnSpc>
              <a:spcBef>
                <a:spcPts val="0"/>
              </a:spcBef>
              <a:spcAft>
                <a:spcPts val="0"/>
              </a:spcAft>
              <a:buClr>
                <a:schemeClr val="dk2"/>
              </a:buClr>
              <a:buSzPts val="2400"/>
              <a:buFont typeface="Bookman Old Style"/>
              <a:buNone/>
            </a:pPr>
            <a:r>
              <a:rPr b="1" i="0" lang="en-US" sz="2400" u="none">
                <a:solidFill>
                  <a:schemeClr val="dk2"/>
                </a:solidFill>
                <a:latin typeface="Bookman Old Style"/>
                <a:ea typeface="Bookman Old Style"/>
                <a:cs typeface="Bookman Old Style"/>
                <a:sym typeface="Bookman Old Style"/>
              </a:rPr>
              <a:t>EL MINISTERIO PÚBLICO Y LA INVESTIGACIÓN PREPARATORIA</a:t>
            </a:r>
            <a:endParaRPr/>
          </a:p>
        </p:txBody>
      </p:sp>
      <p:sp>
        <p:nvSpPr>
          <p:cNvPr id="167" name="Google Shape;167;p22"/>
          <p:cNvSpPr txBox="1"/>
          <p:nvPr>
            <p:ph idx="1" type="body"/>
          </p:nvPr>
        </p:nvSpPr>
        <p:spPr>
          <a:xfrm>
            <a:off x="250825" y="1484312"/>
            <a:ext cx="8642350" cy="5113337"/>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2160"/>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Competencia del Ministerio Público.</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El NCPP ratificando la opción acusatoria delimita la competencia de los órganos encargados de administrar justicia penal, al respecto establece que el Ministerio Público es el titular del ejercicio de la acción penal en los delitos y tiene el deber de la carga de la prueba; asume la conducción de la investigación desde su inicio; y está obligada a actuar con objetividad, indagando los hechos constitutivos del delito, los que determinen y acrediten la responsabilidad o inocencia del imputado.</a:t>
            </a:r>
            <a:endParaRPr/>
          </a:p>
          <a:p>
            <a:pPr indent="-342900" lvl="0" marL="342900" rtl="0" algn="just">
              <a:lnSpc>
                <a:spcPct val="100000"/>
              </a:lnSpc>
              <a:spcBef>
                <a:spcPts val="480"/>
              </a:spcBef>
              <a:spcAft>
                <a:spcPts val="0"/>
              </a:spcAft>
              <a:buSzPts val="2160"/>
              <a:buNone/>
            </a:pPr>
            <a:r>
              <a:rPr b="0" i="0" lang="en-US" sz="2400" u="none">
                <a:solidFill>
                  <a:schemeClr val="dk1"/>
                </a:solidFill>
                <a:latin typeface="Arial"/>
                <a:ea typeface="Arial"/>
                <a:cs typeface="Arial"/>
                <a:sym typeface="Arial"/>
              </a:rPr>
              <a:t>	Con esa finalidad conduce y controla jurídicamente los actos de investigación que realiza la Policía Nacional.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apas">
  <a:themeElements>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Capas">
  <a:themeElements>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